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8.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21" r:id="rId2"/>
    <p:sldId id="340" r:id="rId3"/>
    <p:sldId id="344" r:id="rId4"/>
    <p:sldId id="453" r:id="rId5"/>
    <p:sldId id="500" r:id="rId6"/>
    <p:sldId id="501" r:id="rId7"/>
    <p:sldId id="492" r:id="rId8"/>
    <p:sldId id="493" r:id="rId9"/>
    <p:sldId id="494" r:id="rId10"/>
    <p:sldId id="496" r:id="rId11"/>
    <p:sldId id="499" r:id="rId12"/>
    <p:sldId id="476" r:id="rId13"/>
    <p:sldId id="404" r:id="rId14"/>
    <p:sldId id="503" r:id="rId15"/>
    <p:sldId id="504" r:id="rId16"/>
    <p:sldId id="502" r:id="rId17"/>
    <p:sldId id="473" r:id="rId18"/>
    <p:sldId id="474" r:id="rId19"/>
    <p:sldId id="505" r:id="rId20"/>
    <p:sldId id="477" r:id="rId21"/>
    <p:sldId id="468" r:id="rId22"/>
    <p:sldId id="506" r:id="rId23"/>
    <p:sldId id="507" r:id="rId24"/>
    <p:sldId id="508" r:id="rId25"/>
    <p:sldId id="509" r:id="rId26"/>
    <p:sldId id="510" r:id="rId27"/>
    <p:sldId id="511" r:id="rId28"/>
    <p:sldId id="512" r:id="rId29"/>
    <p:sldId id="560" r:id="rId30"/>
    <p:sldId id="562" r:id="rId31"/>
    <p:sldId id="581" r:id="rId32"/>
    <p:sldId id="582" r:id="rId33"/>
    <p:sldId id="583" r:id="rId34"/>
    <p:sldId id="561" r:id="rId35"/>
    <p:sldId id="479" r:id="rId36"/>
    <p:sldId id="481" r:id="rId37"/>
    <p:sldId id="482" r:id="rId38"/>
    <p:sldId id="483" r:id="rId39"/>
    <p:sldId id="484" r:id="rId40"/>
    <p:sldId id="386" r:id="rId41"/>
    <p:sldId id="388" r:id="rId42"/>
    <p:sldId id="485" r:id="rId43"/>
    <p:sldId id="491" r:id="rId44"/>
    <p:sldId id="405" r:id="rId45"/>
    <p:sldId id="563" r:id="rId46"/>
    <p:sldId id="569" r:id="rId47"/>
    <p:sldId id="570" r:id="rId48"/>
    <p:sldId id="571" r:id="rId49"/>
    <p:sldId id="573" r:id="rId50"/>
    <p:sldId id="575" r:id="rId51"/>
    <p:sldId id="574" r:id="rId52"/>
    <p:sldId id="572" r:id="rId53"/>
    <p:sldId id="564" r:id="rId54"/>
    <p:sldId id="587" r:id="rId55"/>
    <p:sldId id="567" r:id="rId56"/>
    <p:sldId id="566" r:id="rId57"/>
    <p:sldId id="565" r:id="rId58"/>
    <p:sldId id="568" r:id="rId59"/>
    <p:sldId id="584" r:id="rId60"/>
    <p:sldId id="585" r:id="rId61"/>
    <p:sldId id="576" r:id="rId62"/>
    <p:sldId id="519" r:id="rId63"/>
    <p:sldId id="577" r:id="rId64"/>
    <p:sldId id="579" r:id="rId65"/>
    <p:sldId id="578" r:id="rId66"/>
    <p:sldId id="580" r:id="rId67"/>
    <p:sldId id="343" r:id="rId68"/>
    <p:sldId id="586" r:id="rId69"/>
  </p:sldIdLst>
  <p:sldSz cx="9144000" cy="6858000" type="screen4x3"/>
  <p:notesSz cx="7010400" cy="9296400"/>
  <p:custDataLst>
    <p:tags r:id="rId7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kard, Stefany" initials="DS" lastIdx="14" clrIdx="0">
    <p:extLst>
      <p:ext uri="{19B8F6BF-5375-455C-9EA6-DF929625EA0E}">
        <p15:presenceInfo xmlns:p15="http://schemas.microsoft.com/office/powerpoint/2012/main" userId="S-1-5-21-2011038089-1331910415-1862565094-52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FAB"/>
    <a:srgbClr val="FF9933"/>
    <a:srgbClr val="CC0000"/>
    <a:srgbClr val="EE9B00"/>
    <a:srgbClr val="85CB55"/>
    <a:srgbClr val="660066"/>
    <a:srgbClr val="808080"/>
    <a:srgbClr val="5F5F5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3284" autoAdjust="0"/>
  </p:normalViewPr>
  <p:slideViewPr>
    <p:cSldViewPr>
      <p:cViewPr>
        <p:scale>
          <a:sx n="80" d="100"/>
          <a:sy n="80" d="100"/>
        </p:scale>
        <p:origin x="441"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54"/>
    </p:cViewPr>
  </p:sorterViewPr>
  <p:notesViewPr>
    <p:cSldViewPr>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ld allan Cruz" userId="44193409-0a3f-4982-a23b-2eb879d33082" providerId="ADAL" clId="{13C65E0A-A3AC-4DEC-B5EC-42BFD3B921A9}"/>
    <pc:docChg chg="custSel addSld modSld sldOrd">
      <pc:chgData name="Ronald allan Cruz" userId="44193409-0a3f-4982-a23b-2eb879d33082" providerId="ADAL" clId="{13C65E0A-A3AC-4DEC-B5EC-42BFD3B921A9}" dt="2018-06-18T14:21:06.342" v="208" actId="20577"/>
      <pc:docMkLst>
        <pc:docMk/>
      </pc:docMkLst>
      <pc:sldChg chg="addSp delSp modSp add ord modAnim">
        <pc:chgData name="Ronald allan Cruz" userId="44193409-0a3f-4982-a23b-2eb879d33082" providerId="ADAL" clId="{13C65E0A-A3AC-4DEC-B5EC-42BFD3B921A9}" dt="2018-06-18T13:25:35.482" v="40" actId="732"/>
        <pc:sldMkLst>
          <pc:docMk/>
          <pc:sldMk cId="1780923129" sldId="586"/>
        </pc:sldMkLst>
        <pc:spChg chg="del mod">
          <ac:chgData name="Ronald allan Cruz" userId="44193409-0a3f-4982-a23b-2eb879d33082" providerId="ADAL" clId="{13C65E0A-A3AC-4DEC-B5EC-42BFD3B921A9}" dt="2018-06-18T13:17:05.552" v="4" actId="478"/>
          <ac:spMkLst>
            <pc:docMk/>
            <pc:sldMk cId="1780923129" sldId="586"/>
            <ac:spMk id="2" creationId="{28E7E398-323B-40EA-AA08-0616691BF886}"/>
          </ac:spMkLst>
        </pc:spChg>
        <pc:spChg chg="del">
          <ac:chgData name="Ronald allan Cruz" userId="44193409-0a3f-4982-a23b-2eb879d33082" providerId="ADAL" clId="{13C65E0A-A3AC-4DEC-B5EC-42BFD3B921A9}" dt="2018-06-18T13:17:02.046" v="2" actId="478"/>
          <ac:spMkLst>
            <pc:docMk/>
            <pc:sldMk cId="1780923129" sldId="586"/>
            <ac:spMk id="3" creationId="{A38D2B3D-4543-4293-9A1A-C4FF6CAFA243}"/>
          </ac:spMkLst>
        </pc:spChg>
        <pc:picChg chg="add">
          <ac:chgData name="Ronald allan Cruz" userId="44193409-0a3f-4982-a23b-2eb879d33082" providerId="ADAL" clId="{13C65E0A-A3AC-4DEC-B5EC-42BFD3B921A9}" dt="2018-06-18T13:17:17.761" v="5"/>
          <ac:picMkLst>
            <pc:docMk/>
            <pc:sldMk cId="1780923129" sldId="586"/>
            <ac:picMk id="4" creationId="{26C56BB8-E49A-4E71-80E3-B4435C32CF95}"/>
          </ac:picMkLst>
        </pc:picChg>
        <pc:picChg chg="add mod modCrop">
          <ac:chgData name="Ronald allan Cruz" userId="44193409-0a3f-4982-a23b-2eb879d33082" providerId="ADAL" clId="{13C65E0A-A3AC-4DEC-B5EC-42BFD3B921A9}" dt="2018-06-18T13:25:35.482" v="40" actId="732"/>
          <ac:picMkLst>
            <pc:docMk/>
            <pc:sldMk cId="1780923129" sldId="586"/>
            <ac:picMk id="5" creationId="{090E7581-DF03-4926-8CFE-B514002C86B1}"/>
          </ac:picMkLst>
        </pc:picChg>
        <pc:picChg chg="add mod modCrop">
          <ac:chgData name="Ronald allan Cruz" userId="44193409-0a3f-4982-a23b-2eb879d33082" providerId="ADAL" clId="{13C65E0A-A3AC-4DEC-B5EC-42BFD3B921A9}" dt="2018-06-18T13:24:32.299" v="38" actId="732"/>
          <ac:picMkLst>
            <pc:docMk/>
            <pc:sldMk cId="1780923129" sldId="586"/>
            <ac:picMk id="6" creationId="{403A2F0A-4A78-4B92-8291-ED5DF1735E20}"/>
          </ac:picMkLst>
        </pc:picChg>
        <pc:picChg chg="add mod">
          <ac:chgData name="Ronald allan Cruz" userId="44193409-0a3f-4982-a23b-2eb879d33082" providerId="ADAL" clId="{13C65E0A-A3AC-4DEC-B5EC-42BFD3B921A9}" dt="2018-06-18T13:22:40.376" v="31" actId="14100"/>
          <ac:picMkLst>
            <pc:docMk/>
            <pc:sldMk cId="1780923129" sldId="586"/>
            <ac:picMk id="7" creationId="{6693E0AB-73BC-4D82-B094-FFA8CF7A30F5}"/>
          </ac:picMkLst>
        </pc:picChg>
      </pc:sldChg>
      <pc:sldChg chg="addSp delSp modSp add ord modAnim modNotesTx">
        <pc:chgData name="Ronald allan Cruz" userId="44193409-0a3f-4982-a23b-2eb879d33082" providerId="ADAL" clId="{13C65E0A-A3AC-4DEC-B5EC-42BFD3B921A9}" dt="2018-06-18T14:21:06.342" v="208" actId="20577"/>
        <pc:sldMkLst>
          <pc:docMk/>
          <pc:sldMk cId="2153850141" sldId="587"/>
        </pc:sldMkLst>
        <pc:spChg chg="del">
          <ac:chgData name="Ronald allan Cruz" userId="44193409-0a3f-4982-a23b-2eb879d33082" providerId="ADAL" clId="{13C65E0A-A3AC-4DEC-B5EC-42BFD3B921A9}" dt="2018-06-18T13:29:07.855" v="43" actId="478"/>
          <ac:spMkLst>
            <pc:docMk/>
            <pc:sldMk cId="2153850141" sldId="587"/>
            <ac:spMk id="2" creationId="{86A84DDA-3DFB-4B96-BBF6-4944FA0E4333}"/>
          </ac:spMkLst>
        </pc:spChg>
        <pc:spChg chg="del">
          <ac:chgData name="Ronald allan Cruz" userId="44193409-0a3f-4982-a23b-2eb879d33082" providerId="ADAL" clId="{13C65E0A-A3AC-4DEC-B5EC-42BFD3B921A9}" dt="2018-06-18T13:29:03.736" v="42" actId="478"/>
          <ac:spMkLst>
            <pc:docMk/>
            <pc:sldMk cId="2153850141" sldId="587"/>
            <ac:spMk id="3" creationId="{50E176DE-8E9C-4919-B40F-0E9CDAFB2F78}"/>
          </ac:spMkLst>
        </pc:spChg>
        <pc:spChg chg="add">
          <ac:chgData name="Ronald allan Cruz" userId="44193409-0a3f-4982-a23b-2eb879d33082" providerId="ADAL" clId="{13C65E0A-A3AC-4DEC-B5EC-42BFD3B921A9}" dt="2018-06-18T14:20:44.012" v="151"/>
          <ac:spMkLst>
            <pc:docMk/>
            <pc:sldMk cId="2153850141" sldId="587"/>
            <ac:spMk id="19" creationId="{D26AAD35-B764-4E8F-8D9E-7FF8EC7D0A2A}"/>
          </ac:spMkLst>
        </pc:spChg>
        <pc:picChg chg="add mod">
          <ac:chgData name="Ronald allan Cruz" userId="44193409-0a3f-4982-a23b-2eb879d33082" providerId="ADAL" clId="{13C65E0A-A3AC-4DEC-B5EC-42BFD3B921A9}" dt="2018-06-18T13:51:13.290" v="99" actId="1076"/>
          <ac:picMkLst>
            <pc:docMk/>
            <pc:sldMk cId="2153850141" sldId="587"/>
            <ac:picMk id="4" creationId="{0159FC01-DA89-40B3-B58C-71ED0B6B0986}"/>
          </ac:picMkLst>
        </pc:picChg>
        <pc:picChg chg="add mod ord">
          <ac:chgData name="Ronald allan Cruz" userId="44193409-0a3f-4982-a23b-2eb879d33082" providerId="ADAL" clId="{13C65E0A-A3AC-4DEC-B5EC-42BFD3B921A9}" dt="2018-06-18T13:44:39.120" v="81" actId="1076"/>
          <ac:picMkLst>
            <pc:docMk/>
            <pc:sldMk cId="2153850141" sldId="587"/>
            <ac:picMk id="5" creationId="{5FF2798E-EB50-4064-86DE-3A0E2CB3B47B}"/>
          </ac:picMkLst>
        </pc:picChg>
        <pc:picChg chg="add del mod">
          <ac:chgData name="Ronald allan Cruz" userId="44193409-0a3f-4982-a23b-2eb879d33082" providerId="ADAL" clId="{13C65E0A-A3AC-4DEC-B5EC-42BFD3B921A9}" dt="2018-06-18T13:33:58.451" v="53" actId="478"/>
          <ac:picMkLst>
            <pc:docMk/>
            <pc:sldMk cId="2153850141" sldId="587"/>
            <ac:picMk id="6" creationId="{ED6F5BC3-1CB2-4E1C-8C7D-A6F28273E9BC}"/>
          </ac:picMkLst>
        </pc:picChg>
        <pc:picChg chg="add mod">
          <ac:chgData name="Ronald allan Cruz" userId="44193409-0a3f-4982-a23b-2eb879d33082" providerId="ADAL" clId="{13C65E0A-A3AC-4DEC-B5EC-42BFD3B921A9}" dt="2018-06-18T13:51:17.865" v="100" actId="1076"/>
          <ac:picMkLst>
            <pc:docMk/>
            <pc:sldMk cId="2153850141" sldId="587"/>
            <ac:picMk id="7" creationId="{4AD8DA46-31DB-4158-8FDF-23D9A1A7BE5E}"/>
          </ac:picMkLst>
        </pc:picChg>
        <pc:picChg chg="add mod">
          <ac:chgData name="Ronald allan Cruz" userId="44193409-0a3f-4982-a23b-2eb879d33082" providerId="ADAL" clId="{13C65E0A-A3AC-4DEC-B5EC-42BFD3B921A9}" dt="2018-06-18T13:51:25.170" v="101" actId="1076"/>
          <ac:picMkLst>
            <pc:docMk/>
            <pc:sldMk cId="2153850141" sldId="587"/>
            <ac:picMk id="8" creationId="{CB52BCFD-5E73-4CCF-8F94-0408964B036D}"/>
          </ac:picMkLst>
        </pc:picChg>
        <pc:picChg chg="add mod">
          <ac:chgData name="Ronald allan Cruz" userId="44193409-0a3f-4982-a23b-2eb879d33082" providerId="ADAL" clId="{13C65E0A-A3AC-4DEC-B5EC-42BFD3B921A9}" dt="2018-06-18T13:51:32.730" v="102" actId="1076"/>
          <ac:picMkLst>
            <pc:docMk/>
            <pc:sldMk cId="2153850141" sldId="587"/>
            <ac:picMk id="9" creationId="{F7536C03-FE13-400E-99B1-F95CFBE72BFF}"/>
          </ac:picMkLst>
        </pc:picChg>
        <pc:picChg chg="add del mod">
          <ac:chgData name="Ronald allan Cruz" userId="44193409-0a3f-4982-a23b-2eb879d33082" providerId="ADAL" clId="{13C65E0A-A3AC-4DEC-B5EC-42BFD3B921A9}" dt="2018-06-18T13:56:41.881" v="107" actId="478"/>
          <ac:picMkLst>
            <pc:docMk/>
            <pc:sldMk cId="2153850141" sldId="587"/>
            <ac:picMk id="10" creationId="{278494D2-6C24-4C48-B3D4-A03B96D25E32}"/>
          </ac:picMkLst>
        </pc:picChg>
        <pc:picChg chg="add del mod">
          <ac:chgData name="Ronald allan Cruz" userId="44193409-0a3f-4982-a23b-2eb879d33082" providerId="ADAL" clId="{13C65E0A-A3AC-4DEC-B5EC-42BFD3B921A9}" dt="2018-06-18T13:59:05.598" v="110" actId="478"/>
          <ac:picMkLst>
            <pc:docMk/>
            <pc:sldMk cId="2153850141" sldId="587"/>
            <ac:picMk id="11" creationId="{118CD7C0-7D30-480C-B4F2-4B297E285DEE}"/>
          </ac:picMkLst>
        </pc:picChg>
        <pc:picChg chg="add mod ord">
          <ac:chgData name="Ronald allan Cruz" userId="44193409-0a3f-4982-a23b-2eb879d33082" providerId="ADAL" clId="{13C65E0A-A3AC-4DEC-B5EC-42BFD3B921A9}" dt="2018-06-18T14:18:50.111" v="143" actId="1076"/>
          <ac:picMkLst>
            <pc:docMk/>
            <pc:sldMk cId="2153850141" sldId="587"/>
            <ac:picMk id="12" creationId="{5F85199C-5CEC-4545-AC4C-DCC1CF729BB4}"/>
          </ac:picMkLst>
        </pc:picChg>
        <pc:picChg chg="add del mod">
          <ac:chgData name="Ronald allan Cruz" userId="44193409-0a3f-4982-a23b-2eb879d33082" providerId="ADAL" clId="{13C65E0A-A3AC-4DEC-B5EC-42BFD3B921A9}" dt="2018-06-18T14:09:20.731" v="122" actId="478"/>
          <ac:picMkLst>
            <pc:docMk/>
            <pc:sldMk cId="2153850141" sldId="587"/>
            <ac:picMk id="13" creationId="{D526926A-D184-4401-BDAE-E1BD1D87D3A3}"/>
          </ac:picMkLst>
        </pc:picChg>
        <pc:picChg chg="add del mod">
          <ac:chgData name="Ronald allan Cruz" userId="44193409-0a3f-4982-a23b-2eb879d33082" providerId="ADAL" clId="{13C65E0A-A3AC-4DEC-B5EC-42BFD3B921A9}" dt="2018-06-18T14:13:09.699" v="128" actId="478"/>
          <ac:picMkLst>
            <pc:docMk/>
            <pc:sldMk cId="2153850141" sldId="587"/>
            <ac:picMk id="14" creationId="{38FB9251-FB26-4E2B-BB9E-1A78E6EC4BF5}"/>
          </ac:picMkLst>
        </pc:picChg>
        <pc:picChg chg="add del mod">
          <ac:chgData name="Ronald allan Cruz" userId="44193409-0a3f-4982-a23b-2eb879d33082" providerId="ADAL" clId="{13C65E0A-A3AC-4DEC-B5EC-42BFD3B921A9}" dt="2018-06-18T14:15:54.159" v="131" actId="478"/>
          <ac:picMkLst>
            <pc:docMk/>
            <pc:sldMk cId="2153850141" sldId="587"/>
            <ac:picMk id="15" creationId="{14D02F74-6C1C-4752-9182-F0F224BD6C2E}"/>
          </ac:picMkLst>
        </pc:picChg>
        <pc:picChg chg="add mod">
          <ac:chgData name="Ronald allan Cruz" userId="44193409-0a3f-4982-a23b-2eb879d33082" providerId="ADAL" clId="{13C65E0A-A3AC-4DEC-B5EC-42BFD3B921A9}" dt="2018-06-18T14:17:33.701" v="133" actId="1076"/>
          <ac:picMkLst>
            <pc:docMk/>
            <pc:sldMk cId="2153850141" sldId="587"/>
            <ac:picMk id="16" creationId="{1A7B4A67-888F-4D37-8FCA-D29AD98E6E6C}"/>
          </ac:picMkLst>
        </pc:picChg>
        <pc:picChg chg="add">
          <ac:chgData name="Ronald allan Cruz" userId="44193409-0a3f-4982-a23b-2eb879d33082" providerId="ADAL" clId="{13C65E0A-A3AC-4DEC-B5EC-42BFD3B921A9}" dt="2018-06-18T14:20:24.555" v="148"/>
          <ac:picMkLst>
            <pc:docMk/>
            <pc:sldMk cId="2153850141" sldId="587"/>
            <ac:picMk id="17" creationId="{89BCB35E-50D1-4759-824A-41B215F78361}"/>
          </ac:picMkLst>
        </pc:picChg>
        <pc:picChg chg="add del">
          <ac:chgData name="Ronald allan Cruz" userId="44193409-0a3f-4982-a23b-2eb879d33082" providerId="ADAL" clId="{13C65E0A-A3AC-4DEC-B5EC-42BFD3B921A9}" dt="2018-06-18T14:20:42.137" v="150"/>
          <ac:picMkLst>
            <pc:docMk/>
            <pc:sldMk cId="2153850141" sldId="587"/>
            <ac:picMk id="18" creationId="{DC5C6173-4CCE-480E-B098-0394F6C87C9D}"/>
          </ac:picMkLst>
        </pc:picChg>
      </pc:sldChg>
    </pc:docChg>
  </pc:docChgLst>
  <pc:docChgLst>
    <pc:chgData name="Ronald allan Cruz" userId="44193409-0a3f-4982-a23b-2eb879d33082" providerId="ADAL" clId="{A5F90E6C-BEF1-4FE9-B0DF-331C355ADB14}"/>
    <pc:docChg chg="undo custSel addSld delSld modSld sldOrd">
      <pc:chgData name="Ronald allan Cruz" userId="44193409-0a3f-4982-a23b-2eb879d33082" providerId="ADAL" clId="{A5F90E6C-BEF1-4FE9-B0DF-331C355ADB14}" dt="2018-06-10T21:05:38.207" v="16471" actId="20577"/>
      <pc:docMkLst>
        <pc:docMk/>
      </pc:docMkLst>
      <pc:sldChg chg="modSp modNotesTx">
        <pc:chgData name="Ronald allan Cruz" userId="44193409-0a3f-4982-a23b-2eb879d33082" providerId="ADAL" clId="{A5F90E6C-BEF1-4FE9-B0DF-331C355ADB14}" dt="2018-06-10T18:42:09.825" v="5668" actId="20577"/>
        <pc:sldMkLst>
          <pc:docMk/>
          <pc:sldMk cId="1831820379" sldId="340"/>
        </pc:sldMkLst>
        <pc:spChg chg="mod">
          <ac:chgData name="Ronald allan Cruz" userId="44193409-0a3f-4982-a23b-2eb879d33082" providerId="ADAL" clId="{A5F90E6C-BEF1-4FE9-B0DF-331C355ADB14}" dt="2018-06-10T18:30:01.738" v="5652" actId="20577"/>
          <ac:spMkLst>
            <pc:docMk/>
            <pc:sldMk cId="1831820379" sldId="340"/>
            <ac:spMk id="4100" creationId="{00000000-0000-0000-0000-000000000000}"/>
          </ac:spMkLst>
        </pc:spChg>
      </pc:sldChg>
      <pc:sldChg chg="modNotesTx">
        <pc:chgData name="Ronald allan Cruz" userId="44193409-0a3f-4982-a23b-2eb879d33082" providerId="ADAL" clId="{A5F90E6C-BEF1-4FE9-B0DF-331C355ADB14}" dt="2018-06-10T18:19:53.316" v="5492" actId="20577"/>
        <pc:sldMkLst>
          <pc:docMk/>
          <pc:sldMk cId="2162002370" sldId="343"/>
        </pc:sldMkLst>
      </pc:sldChg>
      <pc:sldChg chg="addSp modSp modNotesTx">
        <pc:chgData name="Ronald allan Cruz" userId="44193409-0a3f-4982-a23b-2eb879d33082" providerId="ADAL" clId="{A5F90E6C-BEF1-4FE9-B0DF-331C355ADB14}" dt="2018-06-10T18:04:37.673" v="5293" actId="1076"/>
        <pc:sldMkLst>
          <pc:docMk/>
          <pc:sldMk cId="3130530683" sldId="344"/>
        </pc:sldMkLst>
        <pc:spChg chg="mod">
          <ac:chgData name="Ronald allan Cruz" userId="44193409-0a3f-4982-a23b-2eb879d33082" providerId="ADAL" clId="{A5F90E6C-BEF1-4FE9-B0DF-331C355ADB14}" dt="2018-06-10T14:29:50.806" v="447" actId="1036"/>
          <ac:spMkLst>
            <pc:docMk/>
            <pc:sldMk cId="3130530683" sldId="344"/>
            <ac:spMk id="2" creationId="{00000000-0000-0000-0000-000000000000}"/>
          </ac:spMkLst>
        </pc:spChg>
        <pc:spChg chg="mod">
          <ac:chgData name="Ronald allan Cruz" userId="44193409-0a3f-4982-a23b-2eb879d33082" providerId="ADAL" clId="{A5F90E6C-BEF1-4FE9-B0DF-331C355ADB14}" dt="2018-06-10T14:29:50.806" v="447" actId="1036"/>
          <ac:spMkLst>
            <pc:docMk/>
            <pc:sldMk cId="3130530683" sldId="344"/>
            <ac:spMk id="3" creationId="{00000000-0000-0000-0000-000000000000}"/>
          </ac:spMkLst>
        </pc:spChg>
        <pc:picChg chg="add mod">
          <ac:chgData name="Ronald allan Cruz" userId="44193409-0a3f-4982-a23b-2eb879d33082" providerId="ADAL" clId="{A5F90E6C-BEF1-4FE9-B0DF-331C355ADB14}" dt="2018-06-10T18:04:37.673" v="5293" actId="1076"/>
          <ac:picMkLst>
            <pc:docMk/>
            <pc:sldMk cId="3130530683" sldId="344"/>
            <ac:picMk id="2050" creationId="{564138E8-2E27-4848-98D5-B59A7DA46200}"/>
          </ac:picMkLst>
        </pc:picChg>
      </pc:sldChg>
      <pc:sldChg chg="ord">
        <pc:chgData name="Ronald allan Cruz" userId="44193409-0a3f-4982-a23b-2eb879d33082" providerId="ADAL" clId="{A5F90E6C-BEF1-4FE9-B0DF-331C355ADB14}" dt="2018-06-10T17:18:33.482" v="4767" actId="20577"/>
        <pc:sldMkLst>
          <pc:docMk/>
          <pc:sldMk cId="1519163294" sldId="386"/>
        </pc:sldMkLst>
      </pc:sldChg>
      <pc:sldChg chg="ord modNotesTx">
        <pc:chgData name="Ronald allan Cruz" userId="44193409-0a3f-4982-a23b-2eb879d33082" providerId="ADAL" clId="{A5F90E6C-BEF1-4FE9-B0DF-331C355ADB14}" dt="2018-06-10T21:05:38.207" v="16471" actId="20577"/>
        <pc:sldMkLst>
          <pc:docMk/>
          <pc:sldMk cId="2812677045" sldId="388"/>
        </pc:sldMkLst>
      </pc:sldChg>
      <pc:sldChg chg="modSp modNotesTx">
        <pc:chgData name="Ronald allan Cruz" userId="44193409-0a3f-4982-a23b-2eb879d33082" providerId="ADAL" clId="{A5F90E6C-BEF1-4FE9-B0DF-331C355ADB14}" dt="2018-06-10T15:18:22.915" v="2226" actId="20577"/>
        <pc:sldMkLst>
          <pc:docMk/>
          <pc:sldMk cId="727307749" sldId="404"/>
        </pc:sldMkLst>
        <pc:spChg chg="mod ord">
          <ac:chgData name="Ronald allan Cruz" userId="44193409-0a3f-4982-a23b-2eb879d33082" providerId="ADAL" clId="{A5F90E6C-BEF1-4FE9-B0DF-331C355ADB14}" dt="2018-06-10T15:18:22.915" v="2226" actId="20577"/>
          <ac:spMkLst>
            <pc:docMk/>
            <pc:sldMk cId="727307749" sldId="404"/>
            <ac:spMk id="4" creationId="{4CC896A4-DC73-4386-BDFF-D5ECE328B2CC}"/>
          </ac:spMkLst>
        </pc:spChg>
      </pc:sldChg>
      <pc:sldChg chg="delSp modSp modNotesTx">
        <pc:chgData name="Ronald allan Cruz" userId="44193409-0a3f-4982-a23b-2eb879d33082" providerId="ADAL" clId="{A5F90E6C-BEF1-4FE9-B0DF-331C355ADB14}" dt="2018-06-10T19:20:56.033" v="11233" actId="20577"/>
        <pc:sldMkLst>
          <pc:docMk/>
          <pc:sldMk cId="1172218125" sldId="405"/>
        </pc:sldMkLst>
        <pc:spChg chg="mod">
          <ac:chgData name="Ronald allan Cruz" userId="44193409-0a3f-4982-a23b-2eb879d33082" providerId="ADAL" clId="{A5F90E6C-BEF1-4FE9-B0DF-331C355ADB14}" dt="2018-06-10T17:37:21.041" v="4967" actId="20577"/>
          <ac:spMkLst>
            <pc:docMk/>
            <pc:sldMk cId="1172218125" sldId="405"/>
            <ac:spMk id="3" creationId="{E17B0956-45F3-4DF9-AD97-AEA503FD8BBC}"/>
          </ac:spMkLst>
        </pc:spChg>
        <pc:picChg chg="del">
          <ac:chgData name="Ronald allan Cruz" userId="44193409-0a3f-4982-a23b-2eb879d33082" providerId="ADAL" clId="{A5F90E6C-BEF1-4FE9-B0DF-331C355ADB14}" dt="2018-06-10T17:32:44.559" v="4860" actId="478"/>
          <ac:picMkLst>
            <pc:docMk/>
            <pc:sldMk cId="1172218125" sldId="405"/>
            <ac:picMk id="13" creationId="{80554A62-E11F-4EDF-9B17-BF6311BA6380}"/>
          </ac:picMkLst>
        </pc:picChg>
      </pc:sldChg>
      <pc:sldChg chg="addSp delSp modSp ord modNotesTx">
        <pc:chgData name="Ronald allan Cruz" userId="44193409-0a3f-4982-a23b-2eb879d33082" providerId="ADAL" clId="{A5F90E6C-BEF1-4FE9-B0DF-331C355ADB14}" dt="2018-06-10T18:47:08.634" v="6394" actId="20577"/>
        <pc:sldMkLst>
          <pc:docMk/>
          <pc:sldMk cId="1077274636" sldId="453"/>
        </pc:sldMkLst>
        <pc:spChg chg="add del mod">
          <ac:chgData name="Ronald allan Cruz" userId="44193409-0a3f-4982-a23b-2eb879d33082" providerId="ADAL" clId="{A5F90E6C-BEF1-4FE9-B0DF-331C355ADB14}" dt="2018-06-10T14:32:10.649" v="467" actId="478"/>
          <ac:spMkLst>
            <pc:docMk/>
            <pc:sldMk cId="1077274636" sldId="453"/>
            <ac:spMk id="2" creationId="{F55E4B94-0A59-4E04-BEFD-CFB2E9F29A78}"/>
          </ac:spMkLst>
        </pc:spChg>
        <pc:spChg chg="add mod">
          <ac:chgData name="Ronald allan Cruz" userId="44193409-0a3f-4982-a23b-2eb879d33082" providerId="ADAL" clId="{A5F90E6C-BEF1-4FE9-B0DF-331C355ADB14}" dt="2018-06-10T14:46:31.692" v="1235" actId="6549"/>
          <ac:spMkLst>
            <pc:docMk/>
            <pc:sldMk cId="1077274636" sldId="453"/>
            <ac:spMk id="3" creationId="{6F3B7E4B-A3D4-443A-9842-19C38553F6CF}"/>
          </ac:spMkLst>
        </pc:spChg>
        <pc:spChg chg="del mod">
          <ac:chgData name="Ronald allan Cruz" userId="44193409-0a3f-4982-a23b-2eb879d33082" providerId="ADAL" clId="{A5F90E6C-BEF1-4FE9-B0DF-331C355ADB14}" dt="2018-06-10T14:18:56.763" v="309" actId="478"/>
          <ac:spMkLst>
            <pc:docMk/>
            <pc:sldMk cId="1077274636" sldId="453"/>
            <ac:spMk id="8" creationId="{B26E1401-73AE-4F6E-BC1E-8130A8916AB1}"/>
          </ac:spMkLst>
        </pc:spChg>
        <pc:spChg chg="mod">
          <ac:chgData name="Ronald allan Cruz" userId="44193409-0a3f-4982-a23b-2eb879d33082" providerId="ADAL" clId="{A5F90E6C-BEF1-4FE9-B0DF-331C355ADB14}" dt="2018-06-10T14:18:24.478" v="306" actId="20577"/>
          <ac:spMkLst>
            <pc:docMk/>
            <pc:sldMk cId="1077274636" sldId="453"/>
            <ac:spMk id="9" creationId="{AC9FB114-7170-438D-B370-CA6B49B6CE2B}"/>
          </ac:spMkLst>
        </pc:spChg>
        <pc:picChg chg="del">
          <ac:chgData name="Ronald allan Cruz" userId="44193409-0a3f-4982-a23b-2eb879d33082" providerId="ADAL" clId="{A5F90E6C-BEF1-4FE9-B0DF-331C355ADB14}" dt="2018-06-10T14:16:26.556" v="177" actId="478"/>
          <ac:picMkLst>
            <pc:docMk/>
            <pc:sldMk cId="1077274636" sldId="453"/>
            <ac:picMk id="5" creationId="{91E12F35-1AE7-4FA4-946C-4A52F5C097AC}"/>
          </ac:picMkLst>
        </pc:picChg>
        <pc:picChg chg="del">
          <ac:chgData name="Ronald allan Cruz" userId="44193409-0a3f-4982-a23b-2eb879d33082" providerId="ADAL" clId="{A5F90E6C-BEF1-4FE9-B0DF-331C355ADB14}" dt="2018-06-10T14:16:26.556" v="177" actId="478"/>
          <ac:picMkLst>
            <pc:docMk/>
            <pc:sldMk cId="1077274636" sldId="453"/>
            <ac:picMk id="7" creationId="{8536F2BE-F9CD-441C-8BD6-8F2E06BCCFD1}"/>
          </ac:picMkLst>
        </pc:picChg>
        <pc:picChg chg="add ord">
          <ac:chgData name="Ronald allan Cruz" userId="44193409-0a3f-4982-a23b-2eb879d33082" providerId="ADAL" clId="{A5F90E6C-BEF1-4FE9-B0DF-331C355ADB14}" dt="2018-06-10T14:47:06.460" v="1237" actId="167"/>
          <ac:picMkLst>
            <pc:docMk/>
            <pc:sldMk cId="1077274636" sldId="453"/>
            <ac:picMk id="13" creationId="{36C20511-0499-4060-B7B1-3848A966D010}"/>
          </ac:picMkLst>
        </pc:picChg>
        <pc:picChg chg="add del">
          <ac:chgData name="Ronald allan Cruz" userId="44193409-0a3f-4982-a23b-2eb879d33082" providerId="ADAL" clId="{A5F90E6C-BEF1-4FE9-B0DF-331C355ADB14}" dt="2018-06-10T14:30:16.085" v="448" actId="478"/>
          <ac:picMkLst>
            <pc:docMk/>
            <pc:sldMk cId="1077274636" sldId="453"/>
            <ac:picMk id="1026" creationId="{4E4D7F71-D2F8-4C3E-9927-36EE91D8E722}"/>
          </ac:picMkLst>
        </pc:picChg>
      </pc:sldChg>
      <pc:sldChg chg="addSp delSp modSp ord modAnim modNotesTx">
        <pc:chgData name="Ronald allan Cruz" userId="44193409-0a3f-4982-a23b-2eb879d33082" providerId="ADAL" clId="{A5F90E6C-BEF1-4FE9-B0DF-331C355ADB14}" dt="2018-06-10T16:13:14.600" v="3028" actId="20577"/>
        <pc:sldMkLst>
          <pc:docMk/>
          <pc:sldMk cId="462343722" sldId="468"/>
        </pc:sldMkLst>
        <pc:spChg chg="del">
          <ac:chgData name="Ronald allan Cruz" userId="44193409-0a3f-4982-a23b-2eb879d33082" providerId="ADAL" clId="{A5F90E6C-BEF1-4FE9-B0DF-331C355ADB14}" dt="2018-06-10T14:19:29.882" v="350" actId="478"/>
          <ac:spMkLst>
            <pc:docMk/>
            <pc:sldMk cId="462343722" sldId="468"/>
            <ac:spMk id="2" creationId="{00000000-0000-0000-0000-000000000000}"/>
          </ac:spMkLst>
        </pc:spChg>
        <pc:spChg chg="add del mod">
          <ac:chgData name="Ronald allan Cruz" userId="44193409-0a3f-4982-a23b-2eb879d33082" providerId="ADAL" clId="{A5F90E6C-BEF1-4FE9-B0DF-331C355ADB14}" dt="2018-06-10T14:19:27.647" v="349" actId="478"/>
          <ac:spMkLst>
            <pc:docMk/>
            <pc:sldMk cId="462343722" sldId="468"/>
            <ac:spMk id="4" creationId="{8723739E-08FF-43DF-91EB-349C6C8F9932}"/>
          </ac:spMkLst>
        </pc:spChg>
        <pc:spChg chg="add del mod">
          <ac:chgData name="Ronald allan Cruz" userId="44193409-0a3f-4982-a23b-2eb879d33082" providerId="ADAL" clId="{A5F90E6C-BEF1-4FE9-B0DF-331C355ADB14}" dt="2018-06-10T14:20:37.850" v="364" actId="20577"/>
          <ac:spMkLst>
            <pc:docMk/>
            <pc:sldMk cId="462343722" sldId="468"/>
            <ac:spMk id="5" creationId="{D7E780DD-7768-48B1-878F-E1A4A514D2DE}"/>
          </ac:spMkLst>
        </pc:spChg>
        <pc:spChg chg="del">
          <ac:chgData name="Ronald allan Cruz" userId="44193409-0a3f-4982-a23b-2eb879d33082" providerId="ADAL" clId="{A5F90E6C-BEF1-4FE9-B0DF-331C355ADB14}" dt="2018-06-10T14:19:24.912" v="348" actId="478"/>
          <ac:spMkLst>
            <pc:docMk/>
            <pc:sldMk cId="462343722" sldId="468"/>
            <ac:spMk id="8" creationId="{B26E1401-73AE-4F6E-BC1E-8130A8916AB1}"/>
          </ac:spMkLst>
        </pc:spChg>
        <pc:spChg chg="mod">
          <ac:chgData name="Ronald allan Cruz" userId="44193409-0a3f-4982-a23b-2eb879d33082" providerId="ADAL" clId="{A5F90E6C-BEF1-4FE9-B0DF-331C355ADB14}" dt="2018-06-10T15:58:56.691" v="2653" actId="20577"/>
          <ac:spMkLst>
            <pc:docMk/>
            <pc:sldMk cId="462343722" sldId="468"/>
            <ac:spMk id="13" creationId="{E25B8E61-22FA-408C-B04C-3FF100A3022B}"/>
          </ac:spMkLst>
        </pc:spChg>
        <pc:spChg chg="add">
          <ac:chgData name="Ronald allan Cruz" userId="44193409-0a3f-4982-a23b-2eb879d33082" providerId="ADAL" clId="{A5F90E6C-BEF1-4FE9-B0DF-331C355ADB14}" dt="2018-06-10T16:00:51.924" v="2655" actId="20577"/>
          <ac:spMkLst>
            <pc:docMk/>
            <pc:sldMk cId="462343722" sldId="468"/>
            <ac:spMk id="16" creationId="{47DF9642-F4BC-4539-A700-C9C5B85E061B}"/>
          </ac:spMkLst>
        </pc:spChg>
        <pc:spChg chg="add mod">
          <ac:chgData name="Ronald allan Cruz" userId="44193409-0a3f-4982-a23b-2eb879d33082" providerId="ADAL" clId="{A5F90E6C-BEF1-4FE9-B0DF-331C355ADB14}" dt="2018-06-10T16:01:30.140" v="2660" actId="1076"/>
          <ac:spMkLst>
            <pc:docMk/>
            <pc:sldMk cId="462343722" sldId="468"/>
            <ac:spMk id="17" creationId="{305769C6-2EDD-441E-8543-E7BA278CE598}"/>
          </ac:spMkLst>
        </pc:spChg>
        <pc:spChg chg="add mod">
          <ac:chgData name="Ronald allan Cruz" userId="44193409-0a3f-4982-a23b-2eb879d33082" providerId="ADAL" clId="{A5F90E6C-BEF1-4FE9-B0DF-331C355ADB14}" dt="2018-06-10T16:01:34.269" v="2661" actId="1076"/>
          <ac:spMkLst>
            <pc:docMk/>
            <pc:sldMk cId="462343722" sldId="468"/>
            <ac:spMk id="18" creationId="{E5FBD570-0220-4AD8-987E-EC5662EFF955}"/>
          </ac:spMkLst>
        </pc:spChg>
        <pc:picChg chg="add del mod">
          <ac:chgData name="Ronald allan Cruz" userId="44193409-0a3f-4982-a23b-2eb879d33082" providerId="ADAL" clId="{A5F90E6C-BEF1-4FE9-B0DF-331C355ADB14}" dt="2018-06-10T16:03:54.071" v="2672" actId="478"/>
          <ac:picMkLst>
            <pc:docMk/>
            <pc:sldMk cId="462343722" sldId="468"/>
            <ac:picMk id="7" creationId="{08EB6D20-BA52-4DC3-B3D2-1D4407D8B8C1}"/>
          </ac:picMkLst>
        </pc:picChg>
        <pc:picChg chg="del">
          <ac:chgData name="Ronald allan Cruz" userId="44193409-0a3f-4982-a23b-2eb879d33082" providerId="ADAL" clId="{A5F90E6C-BEF1-4FE9-B0DF-331C355ADB14}" dt="2018-06-10T14:19:24.912" v="348" actId="478"/>
          <ac:picMkLst>
            <pc:docMk/>
            <pc:sldMk cId="462343722" sldId="468"/>
            <ac:picMk id="9" creationId="{D368B60C-6296-4C31-907D-F38CF1E55FDC}"/>
          </ac:picMkLst>
        </pc:picChg>
        <pc:picChg chg="del">
          <ac:chgData name="Ronald allan Cruz" userId="44193409-0a3f-4982-a23b-2eb879d33082" providerId="ADAL" clId="{A5F90E6C-BEF1-4FE9-B0DF-331C355ADB14}" dt="2018-06-10T14:19:24.912" v="348" actId="478"/>
          <ac:picMkLst>
            <pc:docMk/>
            <pc:sldMk cId="462343722" sldId="468"/>
            <ac:picMk id="12" creationId="{20DDF8F7-0DA8-430F-9260-B2C02BDFEA45}"/>
          </ac:picMkLst>
        </pc:picChg>
        <pc:picChg chg="add">
          <ac:chgData name="Ronald allan Cruz" userId="44193409-0a3f-4982-a23b-2eb879d33082" providerId="ADAL" clId="{A5F90E6C-BEF1-4FE9-B0DF-331C355ADB14}" dt="2018-06-10T16:00:41.790" v="2654" actId="20577"/>
          <ac:picMkLst>
            <pc:docMk/>
            <pc:sldMk cId="462343722" sldId="468"/>
            <ac:picMk id="15" creationId="{98B6FD27-3F7A-4DBF-B3FF-25311C49E326}"/>
          </ac:picMkLst>
        </pc:picChg>
        <pc:picChg chg="add mod">
          <ac:chgData name="Ronald allan Cruz" userId="44193409-0a3f-4982-a23b-2eb879d33082" providerId="ADAL" clId="{A5F90E6C-BEF1-4FE9-B0DF-331C355ADB14}" dt="2018-06-10T16:05:05.387" v="2680" actId="1038"/>
          <ac:picMkLst>
            <pc:docMk/>
            <pc:sldMk cId="462343722" sldId="468"/>
            <ac:picMk id="19" creationId="{D8F868F2-DA46-44DC-A76F-77A144FF4607}"/>
          </ac:picMkLst>
        </pc:picChg>
      </pc:sldChg>
      <pc:sldChg chg="modNotesTx">
        <pc:chgData name="Ronald allan Cruz" userId="44193409-0a3f-4982-a23b-2eb879d33082" providerId="ADAL" clId="{A5F90E6C-BEF1-4FE9-B0DF-331C355ADB14}" dt="2018-06-10T18:59:08.882" v="8268" actId="20577"/>
        <pc:sldMkLst>
          <pc:docMk/>
          <pc:sldMk cId="2121359969" sldId="473"/>
        </pc:sldMkLst>
      </pc:sldChg>
      <pc:sldChg chg="modSp">
        <pc:chgData name="Ronald allan Cruz" userId="44193409-0a3f-4982-a23b-2eb879d33082" providerId="ADAL" clId="{A5F90E6C-BEF1-4FE9-B0DF-331C355ADB14}" dt="2018-06-10T15:14:33.575" v="2165" actId="6549"/>
        <pc:sldMkLst>
          <pc:docMk/>
          <pc:sldMk cId="3667242943" sldId="474"/>
        </pc:sldMkLst>
        <pc:spChg chg="mod">
          <ac:chgData name="Ronald allan Cruz" userId="44193409-0a3f-4982-a23b-2eb879d33082" providerId="ADAL" clId="{A5F90E6C-BEF1-4FE9-B0DF-331C355ADB14}" dt="2018-06-10T15:14:33.575" v="2165" actId="6549"/>
          <ac:spMkLst>
            <pc:docMk/>
            <pc:sldMk cId="3667242943" sldId="474"/>
            <ac:spMk id="14" creationId="{8F292763-18B8-43AE-90FF-7E50428CE3D1}"/>
          </ac:spMkLst>
        </pc:spChg>
      </pc:sldChg>
      <pc:sldChg chg="modNotesTx">
        <pc:chgData name="Ronald allan Cruz" userId="44193409-0a3f-4982-a23b-2eb879d33082" providerId="ADAL" clId="{A5F90E6C-BEF1-4FE9-B0DF-331C355ADB14}" dt="2018-06-10T18:57:22.092" v="8108" actId="20577"/>
        <pc:sldMkLst>
          <pc:docMk/>
          <pc:sldMk cId="952682546" sldId="476"/>
        </pc:sldMkLst>
      </pc:sldChg>
      <pc:sldChg chg="addSp modSp ord modNotesTx">
        <pc:chgData name="Ronald allan Cruz" userId="44193409-0a3f-4982-a23b-2eb879d33082" providerId="ADAL" clId="{A5F90E6C-BEF1-4FE9-B0DF-331C355ADB14}" dt="2018-06-10T19:00:15.267" v="8294" actId="20577"/>
        <pc:sldMkLst>
          <pc:docMk/>
          <pc:sldMk cId="4130976706" sldId="477"/>
        </pc:sldMkLst>
        <pc:spChg chg="mod">
          <ac:chgData name="Ronald allan Cruz" userId="44193409-0a3f-4982-a23b-2eb879d33082" providerId="ADAL" clId="{A5F90E6C-BEF1-4FE9-B0DF-331C355ADB14}" dt="2018-06-10T16:15:06.236" v="3257" actId="1076"/>
          <ac:spMkLst>
            <pc:docMk/>
            <pc:sldMk cId="4130976706" sldId="477"/>
            <ac:spMk id="2" creationId="{00000000-0000-0000-0000-000000000000}"/>
          </ac:spMkLst>
        </pc:spChg>
        <pc:picChg chg="add mod">
          <ac:chgData name="Ronald allan Cruz" userId="44193409-0a3f-4982-a23b-2eb879d33082" providerId="ADAL" clId="{A5F90E6C-BEF1-4FE9-B0DF-331C355ADB14}" dt="2018-06-10T18:04:02.690" v="5286" actId="1076"/>
          <ac:picMkLst>
            <pc:docMk/>
            <pc:sldMk cId="4130976706" sldId="477"/>
            <ac:picMk id="7" creationId="{9EAEDE2C-AF69-41A9-A9FC-22F86BA0220D}"/>
          </ac:picMkLst>
        </pc:picChg>
      </pc:sldChg>
      <pc:sldChg chg="addSp delSp modSp ord delAnim modAnim modNotesTx">
        <pc:chgData name="Ronald allan Cruz" userId="44193409-0a3f-4982-a23b-2eb879d33082" providerId="ADAL" clId="{A5F90E6C-BEF1-4FE9-B0DF-331C355ADB14}" dt="2018-06-10T20:53:20.612" v="16467" actId="6549"/>
        <pc:sldMkLst>
          <pc:docMk/>
          <pc:sldMk cId="1613946268" sldId="479"/>
        </pc:sldMkLst>
        <pc:spChg chg="del">
          <ac:chgData name="Ronald allan Cruz" userId="44193409-0a3f-4982-a23b-2eb879d33082" providerId="ADAL" clId="{A5F90E6C-BEF1-4FE9-B0DF-331C355ADB14}" dt="2018-06-10T17:01:03.266" v="4389" actId="478"/>
          <ac:spMkLst>
            <pc:docMk/>
            <pc:sldMk cId="1613946268" sldId="479"/>
            <ac:spMk id="25" creationId="{12C2E544-6317-439C-8589-76EA9FB191AD}"/>
          </ac:spMkLst>
        </pc:spChg>
        <pc:spChg chg="del">
          <ac:chgData name="Ronald allan Cruz" userId="44193409-0a3f-4982-a23b-2eb879d33082" providerId="ADAL" clId="{A5F90E6C-BEF1-4FE9-B0DF-331C355ADB14}" dt="2018-06-10T17:01:03.266" v="4389" actId="478"/>
          <ac:spMkLst>
            <pc:docMk/>
            <pc:sldMk cId="1613946268" sldId="479"/>
            <ac:spMk id="26" creationId="{C78283BE-DB69-41F4-896A-4073082A6317}"/>
          </ac:spMkLst>
        </pc:spChg>
        <pc:spChg chg="del">
          <ac:chgData name="Ronald allan Cruz" userId="44193409-0a3f-4982-a23b-2eb879d33082" providerId="ADAL" clId="{A5F90E6C-BEF1-4FE9-B0DF-331C355ADB14}" dt="2018-06-10T17:01:03.266" v="4389" actId="478"/>
          <ac:spMkLst>
            <pc:docMk/>
            <pc:sldMk cId="1613946268" sldId="479"/>
            <ac:spMk id="27" creationId="{D4AAF1D7-3CC6-41A9-970E-86DC9AF9B25C}"/>
          </ac:spMkLst>
        </pc:spChg>
        <pc:spChg chg="del">
          <ac:chgData name="Ronald allan Cruz" userId="44193409-0a3f-4982-a23b-2eb879d33082" providerId="ADAL" clId="{A5F90E6C-BEF1-4FE9-B0DF-331C355ADB14}" dt="2018-06-10T17:01:03.266" v="4389" actId="478"/>
          <ac:spMkLst>
            <pc:docMk/>
            <pc:sldMk cId="1613946268" sldId="479"/>
            <ac:spMk id="28" creationId="{04AFC7ED-C486-424F-8A29-7A652F9E9605}"/>
          </ac:spMkLst>
        </pc:spChg>
        <pc:spChg chg="del">
          <ac:chgData name="Ronald allan Cruz" userId="44193409-0a3f-4982-a23b-2eb879d33082" providerId="ADAL" clId="{A5F90E6C-BEF1-4FE9-B0DF-331C355ADB14}" dt="2018-06-10T17:01:03.266" v="4389" actId="478"/>
          <ac:spMkLst>
            <pc:docMk/>
            <pc:sldMk cId="1613946268" sldId="479"/>
            <ac:spMk id="29" creationId="{698C8D7D-4879-407C-931C-5EE240040CBA}"/>
          </ac:spMkLst>
        </pc:spChg>
        <pc:spChg chg="add mod">
          <ac:chgData name="Ronald allan Cruz" userId="44193409-0a3f-4982-a23b-2eb879d33082" providerId="ADAL" clId="{A5F90E6C-BEF1-4FE9-B0DF-331C355ADB14}" dt="2018-06-10T17:15:36.175" v="4574" actId="1076"/>
          <ac:spMkLst>
            <pc:docMk/>
            <pc:sldMk cId="1613946268" sldId="479"/>
            <ac:spMk id="30" creationId="{669B7C80-CADB-4D59-8239-B946FE782570}"/>
          </ac:spMkLst>
        </pc:spChg>
        <pc:spChg chg="del">
          <ac:chgData name="Ronald allan Cruz" userId="44193409-0a3f-4982-a23b-2eb879d33082" providerId="ADAL" clId="{A5F90E6C-BEF1-4FE9-B0DF-331C355ADB14}" dt="2018-06-10T17:01:03.266" v="4389" actId="478"/>
          <ac:spMkLst>
            <pc:docMk/>
            <pc:sldMk cId="1613946268" sldId="479"/>
            <ac:spMk id="31" creationId="{CC348021-0F15-4C58-859C-5EABAB0696BF}"/>
          </ac:spMkLst>
        </pc:spChg>
        <pc:spChg chg="del">
          <ac:chgData name="Ronald allan Cruz" userId="44193409-0a3f-4982-a23b-2eb879d33082" providerId="ADAL" clId="{A5F90E6C-BEF1-4FE9-B0DF-331C355ADB14}" dt="2018-06-10T17:01:03.266" v="4389" actId="478"/>
          <ac:spMkLst>
            <pc:docMk/>
            <pc:sldMk cId="1613946268" sldId="479"/>
            <ac:spMk id="32" creationId="{E775B55B-DB50-4905-863D-D76F51643983}"/>
          </ac:spMkLst>
        </pc:spChg>
        <pc:spChg chg="del">
          <ac:chgData name="Ronald allan Cruz" userId="44193409-0a3f-4982-a23b-2eb879d33082" providerId="ADAL" clId="{A5F90E6C-BEF1-4FE9-B0DF-331C355ADB14}" dt="2018-06-10T17:01:03.266" v="4389" actId="478"/>
          <ac:spMkLst>
            <pc:docMk/>
            <pc:sldMk cId="1613946268" sldId="479"/>
            <ac:spMk id="33" creationId="{65E21D76-63E6-4C2D-88B0-D05C7966CD08}"/>
          </ac:spMkLst>
        </pc:spChg>
        <pc:spChg chg="del">
          <ac:chgData name="Ronald allan Cruz" userId="44193409-0a3f-4982-a23b-2eb879d33082" providerId="ADAL" clId="{A5F90E6C-BEF1-4FE9-B0DF-331C355ADB14}" dt="2018-06-10T17:01:03.266" v="4389" actId="478"/>
          <ac:spMkLst>
            <pc:docMk/>
            <pc:sldMk cId="1613946268" sldId="479"/>
            <ac:spMk id="34" creationId="{E52D6C66-7843-4558-85E0-67B09F0B9B27}"/>
          </ac:spMkLst>
        </pc:spChg>
        <pc:spChg chg="del">
          <ac:chgData name="Ronald allan Cruz" userId="44193409-0a3f-4982-a23b-2eb879d33082" providerId="ADAL" clId="{A5F90E6C-BEF1-4FE9-B0DF-331C355ADB14}" dt="2018-06-10T17:01:03.266" v="4389" actId="478"/>
          <ac:spMkLst>
            <pc:docMk/>
            <pc:sldMk cId="1613946268" sldId="479"/>
            <ac:spMk id="35" creationId="{672943A4-660C-464A-9368-4AD6EF5951DD}"/>
          </ac:spMkLst>
        </pc:spChg>
        <pc:spChg chg="del">
          <ac:chgData name="Ronald allan Cruz" userId="44193409-0a3f-4982-a23b-2eb879d33082" providerId="ADAL" clId="{A5F90E6C-BEF1-4FE9-B0DF-331C355ADB14}" dt="2018-06-10T17:01:03.266" v="4389" actId="478"/>
          <ac:spMkLst>
            <pc:docMk/>
            <pc:sldMk cId="1613946268" sldId="479"/>
            <ac:spMk id="36" creationId="{F6A210E1-0B48-4BC2-9701-609CDFB486E3}"/>
          </ac:spMkLst>
        </pc:spChg>
        <pc:spChg chg="del">
          <ac:chgData name="Ronald allan Cruz" userId="44193409-0a3f-4982-a23b-2eb879d33082" providerId="ADAL" clId="{A5F90E6C-BEF1-4FE9-B0DF-331C355ADB14}" dt="2018-06-10T17:01:03.266" v="4389" actId="478"/>
          <ac:spMkLst>
            <pc:docMk/>
            <pc:sldMk cId="1613946268" sldId="479"/>
            <ac:spMk id="37" creationId="{B5CB85DA-0137-44B2-B364-CBE217B65F19}"/>
          </ac:spMkLst>
        </pc:spChg>
        <pc:spChg chg="add mod">
          <ac:chgData name="Ronald allan Cruz" userId="44193409-0a3f-4982-a23b-2eb879d33082" providerId="ADAL" clId="{A5F90E6C-BEF1-4FE9-B0DF-331C355ADB14}" dt="2018-06-10T17:15:36.175" v="4574" actId="1076"/>
          <ac:spMkLst>
            <pc:docMk/>
            <pc:sldMk cId="1613946268" sldId="479"/>
            <ac:spMk id="40" creationId="{F9082E4B-FC20-439B-9F6D-0F08C3086490}"/>
          </ac:spMkLst>
        </pc:spChg>
        <pc:spChg chg="add mod">
          <ac:chgData name="Ronald allan Cruz" userId="44193409-0a3f-4982-a23b-2eb879d33082" providerId="ADAL" clId="{A5F90E6C-BEF1-4FE9-B0DF-331C355ADB14}" dt="2018-06-10T17:15:36.175" v="4574" actId="1076"/>
          <ac:spMkLst>
            <pc:docMk/>
            <pc:sldMk cId="1613946268" sldId="479"/>
            <ac:spMk id="43" creationId="{CD3E1027-87DA-41E4-87AE-35A19F91D2C7}"/>
          </ac:spMkLst>
        </pc:spChg>
        <pc:spChg chg="add mod">
          <ac:chgData name="Ronald allan Cruz" userId="44193409-0a3f-4982-a23b-2eb879d33082" providerId="ADAL" clId="{A5F90E6C-BEF1-4FE9-B0DF-331C355ADB14}" dt="2018-06-10T17:15:36.175" v="4574" actId="1076"/>
          <ac:spMkLst>
            <pc:docMk/>
            <pc:sldMk cId="1613946268" sldId="479"/>
            <ac:spMk id="46" creationId="{7D93B33B-D540-4C12-8F46-9801EF6A5755}"/>
          </ac:spMkLst>
        </pc:spChg>
        <pc:spChg chg="mod">
          <ac:chgData name="Ronald allan Cruz" userId="44193409-0a3f-4982-a23b-2eb879d33082" providerId="ADAL" clId="{A5F90E6C-BEF1-4FE9-B0DF-331C355ADB14}" dt="2018-06-10T17:17:40.797" v="4765" actId="6549"/>
          <ac:spMkLst>
            <pc:docMk/>
            <pc:sldMk cId="1613946268" sldId="479"/>
            <ac:spMk id="47" creationId="{7A5D322C-CAB9-4CC6-A2AE-558DA0F09B8D}"/>
          </ac:spMkLst>
        </pc:spChg>
        <pc:spChg chg="add mod">
          <ac:chgData name="Ronald allan Cruz" userId="44193409-0a3f-4982-a23b-2eb879d33082" providerId="ADAL" clId="{A5F90E6C-BEF1-4FE9-B0DF-331C355ADB14}" dt="2018-06-10T17:15:36.175" v="4574" actId="1076"/>
          <ac:spMkLst>
            <pc:docMk/>
            <pc:sldMk cId="1613946268" sldId="479"/>
            <ac:spMk id="48" creationId="{05EEA4EB-FC5E-46A7-9700-398A16750AE0}"/>
          </ac:spMkLst>
        </pc:spChg>
        <pc:spChg chg="add mod">
          <ac:chgData name="Ronald allan Cruz" userId="44193409-0a3f-4982-a23b-2eb879d33082" providerId="ADAL" clId="{A5F90E6C-BEF1-4FE9-B0DF-331C355ADB14}" dt="2018-06-10T17:15:36.175" v="4574" actId="1076"/>
          <ac:spMkLst>
            <pc:docMk/>
            <pc:sldMk cId="1613946268" sldId="479"/>
            <ac:spMk id="49" creationId="{EDBAEBEE-5134-486B-8C32-4FD719671E39}"/>
          </ac:spMkLst>
        </pc:spChg>
        <pc:picChg chg="mod">
          <ac:chgData name="Ronald allan Cruz" userId="44193409-0a3f-4982-a23b-2eb879d33082" providerId="ADAL" clId="{A5F90E6C-BEF1-4FE9-B0DF-331C355ADB14}" dt="2018-06-10T17:19:27.561" v="4772" actId="6549"/>
          <ac:picMkLst>
            <pc:docMk/>
            <pc:sldMk cId="1613946268" sldId="479"/>
            <ac:picMk id="3" creationId="{88F750D3-0083-4483-A63D-B81CF8AC0E79}"/>
          </ac:picMkLst>
        </pc:picChg>
        <pc:picChg chg="del">
          <ac:chgData name="Ronald allan Cruz" userId="44193409-0a3f-4982-a23b-2eb879d33082" providerId="ADAL" clId="{A5F90E6C-BEF1-4FE9-B0DF-331C355ADB14}" dt="2018-06-10T17:01:03.266" v="4389" actId="478"/>
          <ac:picMkLst>
            <pc:docMk/>
            <pc:sldMk cId="1613946268" sldId="479"/>
            <ac:picMk id="38" creationId="{27803185-0810-492A-8401-1A756ED037E7}"/>
          </ac:picMkLst>
        </pc:picChg>
        <pc:picChg chg="del">
          <ac:chgData name="Ronald allan Cruz" userId="44193409-0a3f-4982-a23b-2eb879d33082" providerId="ADAL" clId="{A5F90E6C-BEF1-4FE9-B0DF-331C355ADB14}" dt="2018-06-10T17:01:03.266" v="4389" actId="478"/>
          <ac:picMkLst>
            <pc:docMk/>
            <pc:sldMk cId="1613946268" sldId="479"/>
            <ac:picMk id="39" creationId="{003F49D9-ED6E-44AE-833A-15412C5CF248}"/>
          </ac:picMkLst>
        </pc:picChg>
        <pc:picChg chg="del">
          <ac:chgData name="Ronald allan Cruz" userId="44193409-0a3f-4982-a23b-2eb879d33082" providerId="ADAL" clId="{A5F90E6C-BEF1-4FE9-B0DF-331C355ADB14}" dt="2018-06-10T17:01:03.266" v="4389" actId="478"/>
          <ac:picMkLst>
            <pc:docMk/>
            <pc:sldMk cId="1613946268" sldId="479"/>
            <ac:picMk id="1026" creationId="{377101DF-2AD6-4300-8561-AD8B339CD128}"/>
          </ac:picMkLst>
        </pc:picChg>
        <pc:cxnChg chg="del mod ord">
          <ac:chgData name="Ronald allan Cruz" userId="44193409-0a3f-4982-a23b-2eb879d33082" providerId="ADAL" clId="{A5F90E6C-BEF1-4FE9-B0DF-331C355ADB14}" dt="2018-06-10T17:10:29.777" v="4533" actId="478"/>
          <ac:cxnSpMkLst>
            <pc:docMk/>
            <pc:sldMk cId="1613946268" sldId="479"/>
            <ac:cxnSpMk id="10" creationId="{3D6DD357-F089-470B-A571-11A24FE5B350}"/>
          </ac:cxnSpMkLst>
        </pc:cxnChg>
        <pc:cxnChg chg="del mod ord">
          <ac:chgData name="Ronald allan Cruz" userId="44193409-0a3f-4982-a23b-2eb879d33082" providerId="ADAL" clId="{A5F90E6C-BEF1-4FE9-B0DF-331C355ADB14}" dt="2018-06-10T17:10:31.695" v="4534" actId="478"/>
          <ac:cxnSpMkLst>
            <pc:docMk/>
            <pc:sldMk cId="1613946268" sldId="479"/>
            <ac:cxnSpMk id="12" creationId="{7394CF5C-8CC2-498D-A16F-0C8368D9F97A}"/>
          </ac:cxnSpMkLst>
        </pc:cxnChg>
        <pc:cxnChg chg="del">
          <ac:chgData name="Ronald allan Cruz" userId="44193409-0a3f-4982-a23b-2eb879d33082" providerId="ADAL" clId="{A5F90E6C-BEF1-4FE9-B0DF-331C355ADB14}" dt="2018-06-10T17:01:17.408" v="4391" actId="478"/>
          <ac:cxnSpMkLst>
            <pc:docMk/>
            <pc:sldMk cId="1613946268" sldId="479"/>
            <ac:cxnSpMk id="13" creationId="{021236BC-34A6-4009-AD8A-5F3ECE0EE8DA}"/>
          </ac:cxnSpMkLst>
        </pc:cxnChg>
        <pc:cxnChg chg="del">
          <ac:chgData name="Ronald allan Cruz" userId="44193409-0a3f-4982-a23b-2eb879d33082" providerId="ADAL" clId="{A5F90E6C-BEF1-4FE9-B0DF-331C355ADB14}" dt="2018-06-10T17:01:20.513" v="4392" actId="478"/>
          <ac:cxnSpMkLst>
            <pc:docMk/>
            <pc:sldMk cId="1613946268" sldId="479"/>
            <ac:cxnSpMk id="18" creationId="{CAA8088C-AACB-43B3-B681-C7F5597F7FA5}"/>
          </ac:cxnSpMkLst>
        </pc:cxnChg>
        <pc:cxnChg chg="del">
          <ac:chgData name="Ronald allan Cruz" userId="44193409-0a3f-4982-a23b-2eb879d33082" providerId="ADAL" clId="{A5F90E6C-BEF1-4FE9-B0DF-331C355ADB14}" dt="2018-06-10T17:01:21.593" v="4393" actId="478"/>
          <ac:cxnSpMkLst>
            <pc:docMk/>
            <pc:sldMk cId="1613946268" sldId="479"/>
            <ac:cxnSpMk id="19" creationId="{F63DAB46-1E89-4273-9AB8-1356904AA053}"/>
          </ac:cxnSpMkLst>
        </pc:cxnChg>
        <pc:cxnChg chg="del">
          <ac:chgData name="Ronald allan Cruz" userId="44193409-0a3f-4982-a23b-2eb879d33082" providerId="ADAL" clId="{A5F90E6C-BEF1-4FE9-B0DF-331C355ADB14}" dt="2018-06-10T17:01:22.464" v="4394" actId="478"/>
          <ac:cxnSpMkLst>
            <pc:docMk/>
            <pc:sldMk cId="1613946268" sldId="479"/>
            <ac:cxnSpMk id="20" creationId="{0CB0E752-0216-4D51-B1D1-DF98A290643C}"/>
          </ac:cxnSpMkLst>
        </pc:cxnChg>
        <pc:cxnChg chg="add del mod">
          <ac:chgData name="Ronald allan Cruz" userId="44193409-0a3f-4982-a23b-2eb879d33082" providerId="ADAL" clId="{A5F90E6C-BEF1-4FE9-B0DF-331C355ADB14}" dt="2018-06-10T17:13:19.696" v="4560" actId="478"/>
          <ac:cxnSpMkLst>
            <pc:docMk/>
            <pc:sldMk cId="1613946268" sldId="479"/>
            <ac:cxnSpMk id="41" creationId="{3F4C36D5-5EE7-449B-B175-DA8DE4841662}"/>
          </ac:cxnSpMkLst>
        </pc:cxnChg>
        <pc:cxnChg chg="add del mod">
          <ac:chgData name="Ronald allan Cruz" userId="44193409-0a3f-4982-a23b-2eb879d33082" providerId="ADAL" clId="{A5F90E6C-BEF1-4FE9-B0DF-331C355ADB14}" dt="2018-06-10T17:13:21.040" v="4561" actId="478"/>
          <ac:cxnSpMkLst>
            <pc:docMk/>
            <pc:sldMk cId="1613946268" sldId="479"/>
            <ac:cxnSpMk id="42" creationId="{48395FA6-7DC7-4D66-8564-FD13E28E21D6}"/>
          </ac:cxnSpMkLst>
        </pc:cxnChg>
      </pc:sldChg>
      <pc:sldChg chg="ord modNotesTx">
        <pc:chgData name="Ronald allan Cruz" userId="44193409-0a3f-4982-a23b-2eb879d33082" providerId="ADAL" clId="{A5F90E6C-BEF1-4FE9-B0DF-331C355ADB14}" dt="2018-06-10T19:17:29.426" v="11028" actId="20577"/>
        <pc:sldMkLst>
          <pc:docMk/>
          <pc:sldMk cId="1873818379" sldId="481"/>
        </pc:sldMkLst>
      </pc:sldChg>
      <pc:sldChg chg="modSp ord modAnim">
        <pc:chgData name="Ronald allan Cruz" userId="44193409-0a3f-4982-a23b-2eb879d33082" providerId="ADAL" clId="{A5F90E6C-BEF1-4FE9-B0DF-331C355ADB14}" dt="2018-06-10T17:23:13.895" v="4808" actId="20577"/>
        <pc:sldMkLst>
          <pc:docMk/>
          <pc:sldMk cId="1193526921" sldId="482"/>
        </pc:sldMkLst>
        <pc:spChg chg="mod">
          <ac:chgData name="Ronald allan Cruz" userId="44193409-0a3f-4982-a23b-2eb879d33082" providerId="ADAL" clId="{A5F90E6C-BEF1-4FE9-B0DF-331C355ADB14}" dt="2018-06-10T17:23:13.895" v="4808" actId="20577"/>
          <ac:spMkLst>
            <pc:docMk/>
            <pc:sldMk cId="1193526921" sldId="482"/>
            <ac:spMk id="4" creationId="{02312772-97BC-4FC5-8B61-0B2B04FB30A6}"/>
          </ac:spMkLst>
        </pc:spChg>
        <pc:spChg chg="mod">
          <ac:chgData name="Ronald allan Cruz" userId="44193409-0a3f-4982-a23b-2eb879d33082" providerId="ADAL" clId="{A5F90E6C-BEF1-4FE9-B0DF-331C355ADB14}" dt="2018-06-10T17:21:52.261" v="4790" actId="20577"/>
          <ac:spMkLst>
            <pc:docMk/>
            <pc:sldMk cId="1193526921" sldId="482"/>
            <ac:spMk id="47" creationId="{7A5D322C-CAB9-4CC6-A2AE-558DA0F09B8D}"/>
          </ac:spMkLst>
        </pc:spChg>
        <pc:picChg chg="mod">
          <ac:chgData name="Ronald allan Cruz" userId="44193409-0a3f-4982-a23b-2eb879d33082" providerId="ADAL" clId="{A5F90E6C-BEF1-4FE9-B0DF-331C355ADB14}" dt="2018-06-10T17:21:55.830" v="4791" actId="1076"/>
          <ac:picMkLst>
            <pc:docMk/>
            <pc:sldMk cId="1193526921" sldId="482"/>
            <ac:picMk id="3" creationId="{A5697AF0-5AA6-473B-AB1B-7190DBA43FA0}"/>
          </ac:picMkLst>
        </pc:picChg>
      </pc:sldChg>
      <pc:sldChg chg="ord modAnim modNotesTx">
        <pc:chgData name="Ronald allan Cruz" userId="44193409-0a3f-4982-a23b-2eb879d33082" providerId="ADAL" clId="{A5F90E6C-BEF1-4FE9-B0DF-331C355ADB14}" dt="2018-06-10T20:59:38.057" v="16468" actId="6549"/>
        <pc:sldMkLst>
          <pc:docMk/>
          <pc:sldMk cId="2311565987" sldId="483"/>
        </pc:sldMkLst>
      </pc:sldChg>
      <pc:sldChg chg="ord">
        <pc:chgData name="Ronald allan Cruz" userId="44193409-0a3f-4982-a23b-2eb879d33082" providerId="ADAL" clId="{A5F90E6C-BEF1-4FE9-B0DF-331C355ADB14}" dt="2018-06-10T17:18:17.555" v="4766" actId="20577"/>
        <pc:sldMkLst>
          <pc:docMk/>
          <pc:sldMk cId="3685581898" sldId="484"/>
        </pc:sldMkLst>
      </pc:sldChg>
      <pc:sldChg chg="modSp ord">
        <pc:chgData name="Ronald allan Cruz" userId="44193409-0a3f-4982-a23b-2eb879d33082" providerId="ADAL" clId="{A5F90E6C-BEF1-4FE9-B0DF-331C355ADB14}" dt="2018-06-10T17:25:41.287" v="4859" actId="1035"/>
        <pc:sldMkLst>
          <pc:docMk/>
          <pc:sldMk cId="3242728164" sldId="485"/>
        </pc:sldMkLst>
        <pc:spChg chg="mod">
          <ac:chgData name="Ronald allan Cruz" userId="44193409-0a3f-4982-a23b-2eb879d33082" providerId="ADAL" clId="{A5F90E6C-BEF1-4FE9-B0DF-331C355ADB14}" dt="2018-06-10T17:25:41.287" v="4859" actId="1035"/>
          <ac:spMkLst>
            <pc:docMk/>
            <pc:sldMk cId="3242728164" sldId="485"/>
            <ac:spMk id="4" creationId="{3CF10907-D51F-47FF-9C24-4BA30A55E59B}"/>
          </ac:spMkLst>
        </pc:spChg>
        <pc:spChg chg="mod">
          <ac:chgData name="Ronald allan Cruz" userId="44193409-0a3f-4982-a23b-2eb879d33082" providerId="ADAL" clId="{A5F90E6C-BEF1-4FE9-B0DF-331C355ADB14}" dt="2018-06-10T17:25:28.448" v="4849" actId="207"/>
          <ac:spMkLst>
            <pc:docMk/>
            <pc:sldMk cId="3242728164" sldId="485"/>
            <ac:spMk id="47" creationId="{7A5D322C-CAB9-4CC6-A2AE-558DA0F09B8D}"/>
          </ac:spMkLst>
        </pc:spChg>
        <pc:picChg chg="mod">
          <ac:chgData name="Ronald allan Cruz" userId="44193409-0a3f-4982-a23b-2eb879d33082" providerId="ADAL" clId="{A5F90E6C-BEF1-4FE9-B0DF-331C355ADB14}" dt="2018-06-10T17:25:35.533" v="4857" actId="1035"/>
          <ac:picMkLst>
            <pc:docMk/>
            <pc:sldMk cId="3242728164" sldId="485"/>
            <ac:picMk id="2" creationId="{159CC7F4-C683-43BA-A878-D36E2AF15B7D}"/>
          </ac:picMkLst>
        </pc:picChg>
      </pc:sldChg>
      <pc:sldChg chg="ord modNotesTx">
        <pc:chgData name="Ronald allan Cruz" userId="44193409-0a3f-4982-a23b-2eb879d33082" providerId="ADAL" clId="{A5F90E6C-BEF1-4FE9-B0DF-331C355ADB14}" dt="2018-06-10T19:19:57.649" v="11083" actId="20577"/>
        <pc:sldMkLst>
          <pc:docMk/>
          <pc:sldMk cId="1357470360" sldId="491"/>
        </pc:sldMkLst>
      </pc:sldChg>
      <pc:sldChg chg="addSp modSp modNotesTx">
        <pc:chgData name="Ronald allan Cruz" userId="44193409-0a3f-4982-a23b-2eb879d33082" providerId="ADAL" clId="{A5F90E6C-BEF1-4FE9-B0DF-331C355ADB14}" dt="2018-06-10T18:48:57.695" v="6718" actId="20577"/>
        <pc:sldMkLst>
          <pc:docMk/>
          <pc:sldMk cId="3256249847" sldId="492"/>
        </pc:sldMkLst>
        <pc:spChg chg="mod">
          <ac:chgData name="Ronald allan Cruz" userId="44193409-0a3f-4982-a23b-2eb879d33082" providerId="ADAL" clId="{A5F90E6C-BEF1-4FE9-B0DF-331C355ADB14}" dt="2018-06-10T14:24:43.762" v="430" actId="20577"/>
          <ac:spMkLst>
            <pc:docMk/>
            <pc:sldMk cId="3256249847" sldId="492"/>
            <ac:spMk id="3" creationId="{00000000-0000-0000-0000-000000000000}"/>
          </ac:spMkLst>
        </pc:spChg>
        <pc:picChg chg="add mod">
          <ac:chgData name="Ronald allan Cruz" userId="44193409-0a3f-4982-a23b-2eb879d33082" providerId="ADAL" clId="{A5F90E6C-BEF1-4FE9-B0DF-331C355ADB14}" dt="2018-06-10T18:04:24.275" v="5291" actId="1076"/>
          <ac:picMkLst>
            <pc:docMk/>
            <pc:sldMk cId="3256249847" sldId="492"/>
            <ac:picMk id="7" creationId="{A9F561D3-6CA2-40BE-B614-6A060BD38726}"/>
          </ac:picMkLst>
        </pc:picChg>
      </pc:sldChg>
      <pc:sldChg chg="modNotesTx">
        <pc:chgData name="Ronald allan Cruz" userId="44193409-0a3f-4982-a23b-2eb879d33082" providerId="ADAL" clId="{A5F90E6C-BEF1-4FE9-B0DF-331C355ADB14}" dt="2018-06-10T18:50:09.522" v="6934" actId="20577"/>
        <pc:sldMkLst>
          <pc:docMk/>
          <pc:sldMk cId="992908903" sldId="493"/>
        </pc:sldMkLst>
      </pc:sldChg>
      <pc:sldChg chg="modNotesTx">
        <pc:chgData name="Ronald allan Cruz" userId="44193409-0a3f-4982-a23b-2eb879d33082" providerId="ADAL" clId="{A5F90E6C-BEF1-4FE9-B0DF-331C355ADB14}" dt="2018-06-10T18:52:51.262" v="7374" actId="20577"/>
        <pc:sldMkLst>
          <pc:docMk/>
          <pc:sldMk cId="2928516516" sldId="494"/>
        </pc:sldMkLst>
      </pc:sldChg>
      <pc:sldChg chg="modNotesTx">
        <pc:chgData name="Ronald allan Cruz" userId="44193409-0a3f-4982-a23b-2eb879d33082" providerId="ADAL" clId="{A5F90E6C-BEF1-4FE9-B0DF-331C355ADB14}" dt="2018-06-10T18:54:48.334" v="7689" actId="20577"/>
        <pc:sldMkLst>
          <pc:docMk/>
          <pc:sldMk cId="4216551419" sldId="496"/>
        </pc:sldMkLst>
      </pc:sldChg>
      <pc:sldChg chg="modNotesTx">
        <pc:chgData name="Ronald allan Cruz" userId="44193409-0a3f-4982-a23b-2eb879d33082" providerId="ADAL" clId="{A5F90E6C-BEF1-4FE9-B0DF-331C355ADB14}" dt="2018-06-10T18:56:47.345" v="8023" actId="20577"/>
        <pc:sldMkLst>
          <pc:docMk/>
          <pc:sldMk cId="4272506124" sldId="499"/>
        </pc:sldMkLst>
      </pc:sldChg>
      <pc:sldChg chg="addSp modSp modNotesTx">
        <pc:chgData name="Ronald allan Cruz" userId="44193409-0a3f-4982-a23b-2eb879d33082" providerId="ADAL" clId="{A5F90E6C-BEF1-4FE9-B0DF-331C355ADB14}" dt="2018-06-10T18:47:43.274" v="6478" actId="20577"/>
        <pc:sldMkLst>
          <pc:docMk/>
          <pc:sldMk cId="1624671417" sldId="500"/>
        </pc:sldMkLst>
        <pc:spChg chg="add mod">
          <ac:chgData name="Ronald allan Cruz" userId="44193409-0a3f-4982-a23b-2eb879d33082" providerId="ADAL" clId="{A5F90E6C-BEF1-4FE9-B0DF-331C355ADB14}" dt="2018-06-10T14:58:14.808" v="1909" actId="20577"/>
          <ac:spMkLst>
            <pc:docMk/>
            <pc:sldMk cId="1624671417" sldId="500"/>
            <ac:spMk id="8" creationId="{9C25ED7F-5C3C-4D75-A77D-34B66BA63256}"/>
          </ac:spMkLst>
        </pc:spChg>
        <pc:spChg chg="mod">
          <ac:chgData name="Ronald allan Cruz" userId="44193409-0a3f-4982-a23b-2eb879d33082" providerId="ADAL" clId="{A5F90E6C-BEF1-4FE9-B0DF-331C355ADB14}" dt="2018-06-10T14:31:36.946" v="466" actId="20577"/>
          <ac:spMkLst>
            <pc:docMk/>
            <pc:sldMk cId="1624671417" sldId="500"/>
            <ac:spMk id="9" creationId="{AC9FB114-7170-438D-B370-CA6B49B6CE2B}"/>
          </ac:spMkLst>
        </pc:spChg>
        <pc:picChg chg="add ord">
          <ac:chgData name="Ronald allan Cruz" userId="44193409-0a3f-4982-a23b-2eb879d33082" providerId="ADAL" clId="{A5F90E6C-BEF1-4FE9-B0DF-331C355ADB14}" dt="2018-06-10T18:20:23.088" v="5494" actId="167"/>
          <ac:picMkLst>
            <pc:docMk/>
            <pc:sldMk cId="1624671417" sldId="500"/>
            <ac:picMk id="13" creationId="{4A046A48-5F44-4387-8F02-A210D26B3F1F}"/>
          </ac:picMkLst>
        </pc:picChg>
      </pc:sldChg>
      <pc:sldChg chg="addSp delSp modSp modNotesTx">
        <pc:chgData name="Ronald allan Cruz" userId="44193409-0a3f-4982-a23b-2eb879d33082" providerId="ADAL" clId="{A5F90E6C-BEF1-4FE9-B0DF-331C355ADB14}" dt="2018-06-10T18:48:21.732" v="6590" actId="20577"/>
        <pc:sldMkLst>
          <pc:docMk/>
          <pc:sldMk cId="3915135740" sldId="501"/>
        </pc:sldMkLst>
        <pc:spChg chg="del">
          <ac:chgData name="Ronald allan Cruz" userId="44193409-0a3f-4982-a23b-2eb879d33082" providerId="ADAL" clId="{A5F90E6C-BEF1-4FE9-B0DF-331C355ADB14}" dt="2018-06-10T14:59:16.873" v="1911" actId="478"/>
          <ac:spMkLst>
            <pc:docMk/>
            <pc:sldMk cId="3915135740" sldId="501"/>
            <ac:spMk id="2" creationId="{00000000-0000-0000-0000-000000000000}"/>
          </ac:spMkLst>
        </pc:spChg>
        <pc:spChg chg="del">
          <ac:chgData name="Ronald allan Cruz" userId="44193409-0a3f-4982-a23b-2eb879d33082" providerId="ADAL" clId="{A5F90E6C-BEF1-4FE9-B0DF-331C355ADB14}" dt="2018-06-10T14:59:14.091" v="1910" actId="478"/>
          <ac:spMkLst>
            <pc:docMk/>
            <pc:sldMk cId="3915135740" sldId="501"/>
            <ac:spMk id="3" creationId="{00000000-0000-0000-0000-000000000000}"/>
          </ac:spMkLst>
        </pc:spChg>
        <pc:spChg chg="add del mod">
          <ac:chgData name="Ronald allan Cruz" userId="44193409-0a3f-4982-a23b-2eb879d33082" providerId="ADAL" clId="{A5F90E6C-BEF1-4FE9-B0DF-331C355ADB14}" dt="2018-06-10T14:59:18.421" v="1912" actId="478"/>
          <ac:spMkLst>
            <pc:docMk/>
            <pc:sldMk cId="3915135740" sldId="501"/>
            <ac:spMk id="5" creationId="{20DC71A1-C8BB-47C3-A28B-0AD8864A71B2}"/>
          </ac:spMkLst>
        </pc:spChg>
        <pc:spChg chg="add del mod">
          <ac:chgData name="Ronald allan Cruz" userId="44193409-0a3f-4982-a23b-2eb879d33082" providerId="ADAL" clId="{A5F90E6C-BEF1-4FE9-B0DF-331C355ADB14}" dt="2018-06-10T14:59:20.376" v="1913" actId="478"/>
          <ac:spMkLst>
            <pc:docMk/>
            <pc:sldMk cId="3915135740" sldId="501"/>
            <ac:spMk id="8" creationId="{93CE6E6F-12F2-4D55-9ADA-93E83710A76A}"/>
          </ac:spMkLst>
        </pc:spChg>
        <pc:spChg chg="add mod">
          <ac:chgData name="Ronald allan Cruz" userId="44193409-0a3f-4982-a23b-2eb879d33082" providerId="ADAL" clId="{A5F90E6C-BEF1-4FE9-B0DF-331C355ADB14}" dt="2018-06-10T15:02:55.908" v="2145" actId="20577"/>
          <ac:spMkLst>
            <pc:docMk/>
            <pc:sldMk cId="3915135740" sldId="501"/>
            <ac:spMk id="9" creationId="{EC325175-F1AC-4681-9E39-F993F9C07DAF}"/>
          </ac:spMkLst>
        </pc:spChg>
      </pc:sldChg>
      <pc:sldChg chg="addSp delSp modSp modNotesTx">
        <pc:chgData name="Ronald allan Cruz" userId="44193409-0a3f-4982-a23b-2eb879d33082" providerId="ADAL" clId="{A5F90E6C-BEF1-4FE9-B0DF-331C355ADB14}" dt="2018-06-10T18:58:51.421" v="8266" actId="20577"/>
        <pc:sldMkLst>
          <pc:docMk/>
          <pc:sldMk cId="871369188" sldId="502"/>
        </pc:sldMkLst>
        <pc:spChg chg="mod">
          <ac:chgData name="Ronald allan Cruz" userId="44193409-0a3f-4982-a23b-2eb879d33082" providerId="ADAL" clId="{A5F90E6C-BEF1-4FE9-B0DF-331C355ADB14}" dt="2018-06-10T15:22:34.527" v="2359" actId="1036"/>
          <ac:spMkLst>
            <pc:docMk/>
            <pc:sldMk cId="871369188" sldId="502"/>
            <ac:spMk id="4" creationId="{4CC896A4-DC73-4386-BDFF-D5ECE328B2CC}"/>
          </ac:spMkLst>
        </pc:spChg>
        <pc:spChg chg="add mod">
          <ac:chgData name="Ronald allan Cruz" userId="44193409-0a3f-4982-a23b-2eb879d33082" providerId="ADAL" clId="{A5F90E6C-BEF1-4FE9-B0DF-331C355ADB14}" dt="2018-06-10T15:41:29.349" v="2387" actId="20577"/>
          <ac:spMkLst>
            <pc:docMk/>
            <pc:sldMk cId="871369188" sldId="502"/>
            <ac:spMk id="10" creationId="{F6583024-3502-46E3-8F00-B8A6932B82E3}"/>
          </ac:spMkLst>
        </pc:spChg>
        <pc:picChg chg="del">
          <ac:chgData name="Ronald allan Cruz" userId="44193409-0a3f-4982-a23b-2eb879d33082" providerId="ADAL" clId="{A5F90E6C-BEF1-4FE9-B0DF-331C355ADB14}" dt="2018-06-10T15:18:37.501" v="2228" actId="478"/>
          <ac:picMkLst>
            <pc:docMk/>
            <pc:sldMk cId="871369188" sldId="502"/>
            <ac:picMk id="2" creationId="{F7B0DA01-5DE8-4323-8845-C6F61CD16346}"/>
          </ac:picMkLst>
        </pc:picChg>
        <pc:picChg chg="mod">
          <ac:chgData name="Ronald allan Cruz" userId="44193409-0a3f-4982-a23b-2eb879d33082" providerId="ADAL" clId="{A5F90E6C-BEF1-4FE9-B0DF-331C355ADB14}" dt="2018-06-10T15:23:03.681" v="2364" actId="1076"/>
          <ac:picMkLst>
            <pc:docMk/>
            <pc:sldMk cId="871369188" sldId="502"/>
            <ac:picMk id="3" creationId="{A28517F9-88B7-48AF-949C-0CD75BE1BE62}"/>
          </ac:picMkLst>
        </pc:picChg>
        <pc:picChg chg="del">
          <ac:chgData name="Ronald allan Cruz" userId="44193409-0a3f-4982-a23b-2eb879d33082" providerId="ADAL" clId="{A5F90E6C-BEF1-4FE9-B0DF-331C355ADB14}" dt="2018-06-10T15:18:37.501" v="2228" actId="478"/>
          <ac:picMkLst>
            <pc:docMk/>
            <pc:sldMk cId="871369188" sldId="502"/>
            <ac:picMk id="5" creationId="{97ABA06D-EE01-4851-BBA3-D531341B85C0}"/>
          </ac:picMkLst>
        </pc:picChg>
      </pc:sldChg>
      <pc:sldChg chg="delSp modSp modNotesTx">
        <pc:chgData name="Ronald allan Cruz" userId="44193409-0a3f-4982-a23b-2eb879d33082" providerId="ADAL" clId="{A5F90E6C-BEF1-4FE9-B0DF-331C355ADB14}" dt="2018-06-10T18:57:55.028" v="8173" actId="20577"/>
        <pc:sldMkLst>
          <pc:docMk/>
          <pc:sldMk cId="123249723" sldId="503"/>
        </pc:sldMkLst>
        <pc:spChg chg="mod">
          <ac:chgData name="Ronald allan Cruz" userId="44193409-0a3f-4982-a23b-2eb879d33082" providerId="ADAL" clId="{A5F90E6C-BEF1-4FE9-B0DF-331C355ADB14}" dt="2018-06-10T15:50:26.932" v="2434" actId="20577"/>
          <ac:spMkLst>
            <pc:docMk/>
            <pc:sldMk cId="123249723" sldId="503"/>
            <ac:spMk id="4" creationId="{4CC896A4-DC73-4386-BDFF-D5ECE328B2CC}"/>
          </ac:spMkLst>
        </pc:spChg>
        <pc:spChg chg="mod">
          <ac:chgData name="Ronald allan Cruz" userId="44193409-0a3f-4982-a23b-2eb879d33082" providerId="ADAL" clId="{A5F90E6C-BEF1-4FE9-B0DF-331C355ADB14}" dt="2018-06-10T15:43:16.511" v="2402" actId="20577"/>
          <ac:spMkLst>
            <pc:docMk/>
            <pc:sldMk cId="123249723" sldId="503"/>
            <ac:spMk id="11" creationId="{00000000-0000-0000-0000-000000000000}"/>
          </ac:spMkLst>
        </pc:spChg>
        <pc:picChg chg="del">
          <ac:chgData name="Ronald allan Cruz" userId="44193409-0a3f-4982-a23b-2eb879d33082" providerId="ADAL" clId="{A5F90E6C-BEF1-4FE9-B0DF-331C355ADB14}" dt="2018-06-10T15:43:19.314" v="2403" actId="478"/>
          <ac:picMkLst>
            <pc:docMk/>
            <pc:sldMk cId="123249723" sldId="503"/>
            <ac:picMk id="2" creationId="{F7B0DA01-5DE8-4323-8845-C6F61CD16346}"/>
          </ac:picMkLst>
        </pc:picChg>
        <pc:picChg chg="del">
          <ac:chgData name="Ronald allan Cruz" userId="44193409-0a3f-4982-a23b-2eb879d33082" providerId="ADAL" clId="{A5F90E6C-BEF1-4FE9-B0DF-331C355ADB14}" dt="2018-06-10T15:43:19.314" v="2403" actId="478"/>
          <ac:picMkLst>
            <pc:docMk/>
            <pc:sldMk cId="123249723" sldId="503"/>
            <ac:picMk id="3" creationId="{A28517F9-88B7-48AF-949C-0CD75BE1BE62}"/>
          </ac:picMkLst>
        </pc:picChg>
        <pc:picChg chg="del">
          <ac:chgData name="Ronald allan Cruz" userId="44193409-0a3f-4982-a23b-2eb879d33082" providerId="ADAL" clId="{A5F90E6C-BEF1-4FE9-B0DF-331C355ADB14}" dt="2018-06-10T15:43:19.314" v="2403" actId="478"/>
          <ac:picMkLst>
            <pc:docMk/>
            <pc:sldMk cId="123249723" sldId="503"/>
            <ac:picMk id="5" creationId="{97ABA06D-EE01-4851-BBA3-D531341B85C0}"/>
          </ac:picMkLst>
        </pc:picChg>
      </pc:sldChg>
      <pc:sldChg chg="addSp modSp modNotesTx">
        <pc:chgData name="Ronald allan Cruz" userId="44193409-0a3f-4982-a23b-2eb879d33082" providerId="ADAL" clId="{A5F90E6C-BEF1-4FE9-B0DF-331C355ADB14}" dt="2018-06-10T20:28:39.725" v="16466" actId="20577"/>
        <pc:sldMkLst>
          <pc:docMk/>
          <pc:sldMk cId="886794285" sldId="504"/>
        </pc:sldMkLst>
        <pc:spChg chg="add mod">
          <ac:chgData name="Ronald allan Cruz" userId="44193409-0a3f-4982-a23b-2eb879d33082" providerId="ADAL" clId="{A5F90E6C-BEF1-4FE9-B0DF-331C355ADB14}" dt="2018-06-10T20:28:39.725" v="16466" actId="20577"/>
          <ac:spMkLst>
            <pc:docMk/>
            <pc:sldMk cId="886794285" sldId="504"/>
            <ac:spMk id="2" creationId="{1AD5D19F-F315-41DB-A1B5-5BD142B1C3E0}"/>
          </ac:spMkLst>
        </pc:spChg>
        <pc:spChg chg="mod">
          <ac:chgData name="Ronald allan Cruz" userId="44193409-0a3f-4982-a23b-2eb879d33082" providerId="ADAL" clId="{A5F90E6C-BEF1-4FE9-B0DF-331C355ADB14}" dt="2018-06-10T15:54:46.790" v="2442" actId="20577"/>
          <ac:spMkLst>
            <pc:docMk/>
            <pc:sldMk cId="886794285" sldId="504"/>
            <ac:spMk id="13" creationId="{E25B8E61-22FA-408C-B04C-3FF100A3022B}"/>
          </ac:spMkLst>
        </pc:spChg>
      </pc:sldChg>
      <pc:sldChg chg="modSp">
        <pc:chgData name="Ronald allan Cruz" userId="44193409-0a3f-4982-a23b-2eb879d33082" providerId="ADAL" clId="{A5F90E6C-BEF1-4FE9-B0DF-331C355ADB14}" dt="2018-06-10T15:57:48.494" v="2630" actId="20577"/>
        <pc:sldMkLst>
          <pc:docMk/>
          <pc:sldMk cId="2367721410" sldId="505"/>
        </pc:sldMkLst>
        <pc:spChg chg="mod">
          <ac:chgData name="Ronald allan Cruz" userId="44193409-0a3f-4982-a23b-2eb879d33082" providerId="ADAL" clId="{A5F90E6C-BEF1-4FE9-B0DF-331C355ADB14}" dt="2018-06-10T15:57:48.494" v="2630" actId="20577"/>
          <ac:spMkLst>
            <pc:docMk/>
            <pc:sldMk cId="2367721410" sldId="505"/>
            <ac:spMk id="9" creationId="{EC325175-F1AC-4681-9E39-F993F9C07DAF}"/>
          </ac:spMkLst>
        </pc:spChg>
      </pc:sldChg>
      <pc:sldChg chg="addSp delSp modSp delAnim modAnim modNotesTx">
        <pc:chgData name="Ronald allan Cruz" userId="44193409-0a3f-4982-a23b-2eb879d33082" providerId="ADAL" clId="{A5F90E6C-BEF1-4FE9-B0DF-331C355ADB14}" dt="2018-06-10T16:13:47.897" v="3112" actId="20577"/>
        <pc:sldMkLst>
          <pc:docMk/>
          <pc:sldMk cId="3425177371" sldId="506"/>
        </pc:sldMkLst>
        <pc:spChg chg="add mod">
          <ac:chgData name="Ronald allan Cruz" userId="44193409-0a3f-4982-a23b-2eb879d33082" providerId="ADAL" clId="{A5F90E6C-BEF1-4FE9-B0DF-331C355ADB14}" dt="2018-06-10T16:08:04.628" v="2704" actId="1582"/>
          <ac:spMkLst>
            <pc:docMk/>
            <pc:sldMk cId="3425177371" sldId="506"/>
            <ac:spMk id="3" creationId="{863F7CA9-0716-4845-9684-A059C2BD2EAA}"/>
          </ac:spMkLst>
        </pc:spChg>
        <pc:spChg chg="del">
          <ac:chgData name="Ronald allan Cruz" userId="44193409-0a3f-4982-a23b-2eb879d33082" providerId="ADAL" clId="{A5F90E6C-BEF1-4FE9-B0DF-331C355ADB14}" dt="2018-06-10T16:06:25.427" v="2688" actId="478"/>
          <ac:spMkLst>
            <pc:docMk/>
            <pc:sldMk cId="3425177371" sldId="506"/>
            <ac:spMk id="16" creationId="{47DF9642-F4BC-4539-A700-C9C5B85E061B}"/>
          </ac:spMkLst>
        </pc:spChg>
        <pc:spChg chg="del">
          <ac:chgData name="Ronald allan Cruz" userId="44193409-0a3f-4982-a23b-2eb879d33082" providerId="ADAL" clId="{A5F90E6C-BEF1-4FE9-B0DF-331C355ADB14}" dt="2018-06-10T16:06:23.121" v="2686" actId="478"/>
          <ac:spMkLst>
            <pc:docMk/>
            <pc:sldMk cId="3425177371" sldId="506"/>
            <ac:spMk id="17" creationId="{305769C6-2EDD-441E-8543-E7BA278CE598}"/>
          </ac:spMkLst>
        </pc:spChg>
        <pc:spChg chg="del">
          <ac:chgData name="Ronald allan Cruz" userId="44193409-0a3f-4982-a23b-2eb879d33082" providerId="ADAL" clId="{A5F90E6C-BEF1-4FE9-B0DF-331C355ADB14}" dt="2018-06-10T16:06:23.568" v="2687" actId="478"/>
          <ac:spMkLst>
            <pc:docMk/>
            <pc:sldMk cId="3425177371" sldId="506"/>
            <ac:spMk id="18" creationId="{E5FBD570-0220-4AD8-987E-EC5662EFF955}"/>
          </ac:spMkLst>
        </pc:spChg>
        <pc:spChg chg="add del mod ord">
          <ac:chgData name="Ronald allan Cruz" userId="44193409-0a3f-4982-a23b-2eb879d33082" providerId="ADAL" clId="{A5F90E6C-BEF1-4FE9-B0DF-331C355ADB14}" dt="2018-06-10T16:07:35.385" v="2700" actId="478"/>
          <ac:spMkLst>
            <pc:docMk/>
            <pc:sldMk cId="3425177371" sldId="506"/>
            <ac:spMk id="20" creationId="{A4BD3935-7BBD-4CBF-B323-0006CD082F6A}"/>
          </ac:spMkLst>
        </pc:spChg>
        <pc:picChg chg="add mod">
          <ac:chgData name="Ronald allan Cruz" userId="44193409-0a3f-4982-a23b-2eb879d33082" providerId="ADAL" clId="{A5F90E6C-BEF1-4FE9-B0DF-331C355ADB14}" dt="2018-06-10T16:06:32.691" v="2691" actId="1076"/>
          <ac:picMkLst>
            <pc:docMk/>
            <pc:sldMk cId="3425177371" sldId="506"/>
            <ac:picMk id="2" creationId="{4751A3AC-68E8-4648-ADA3-801168C6B6B5}"/>
          </ac:picMkLst>
        </pc:picChg>
        <pc:picChg chg="del">
          <ac:chgData name="Ronald allan Cruz" userId="44193409-0a3f-4982-a23b-2eb879d33082" providerId="ADAL" clId="{A5F90E6C-BEF1-4FE9-B0DF-331C355ADB14}" dt="2018-06-10T16:06:21.492" v="2684" actId="478"/>
          <ac:picMkLst>
            <pc:docMk/>
            <pc:sldMk cId="3425177371" sldId="506"/>
            <ac:picMk id="15" creationId="{98B6FD27-3F7A-4DBF-B3FF-25311C49E326}"/>
          </ac:picMkLst>
        </pc:picChg>
        <pc:picChg chg="del">
          <ac:chgData name="Ronald allan Cruz" userId="44193409-0a3f-4982-a23b-2eb879d33082" providerId="ADAL" clId="{A5F90E6C-BEF1-4FE9-B0DF-331C355ADB14}" dt="2018-06-10T16:06:22.328" v="2685" actId="478"/>
          <ac:picMkLst>
            <pc:docMk/>
            <pc:sldMk cId="3425177371" sldId="506"/>
            <ac:picMk id="19" creationId="{D8F868F2-DA46-44DC-A76F-77A144FF4607}"/>
          </ac:picMkLst>
        </pc:picChg>
      </pc:sldChg>
      <pc:sldChg chg="addSp delSp modSp modNotesTx">
        <pc:chgData name="Ronald allan Cruz" userId="44193409-0a3f-4982-a23b-2eb879d33082" providerId="ADAL" clId="{A5F90E6C-BEF1-4FE9-B0DF-331C355ADB14}" dt="2018-06-10T19:01:15.281" v="8384" actId="20577"/>
        <pc:sldMkLst>
          <pc:docMk/>
          <pc:sldMk cId="1780030100" sldId="507"/>
        </pc:sldMkLst>
        <pc:spChg chg="mod ord">
          <ac:chgData name="Ronald allan Cruz" userId="44193409-0a3f-4982-a23b-2eb879d33082" providerId="ADAL" clId="{A5F90E6C-BEF1-4FE9-B0DF-331C355ADB14}" dt="2018-06-10T16:10:15.953" v="2719" actId="1582"/>
          <ac:spMkLst>
            <pc:docMk/>
            <pc:sldMk cId="1780030100" sldId="507"/>
            <ac:spMk id="3" creationId="{863F7CA9-0716-4845-9684-A059C2BD2EAA}"/>
          </ac:spMkLst>
        </pc:spChg>
        <pc:picChg chg="del">
          <ac:chgData name="Ronald allan Cruz" userId="44193409-0a3f-4982-a23b-2eb879d33082" providerId="ADAL" clId="{A5F90E6C-BEF1-4FE9-B0DF-331C355ADB14}" dt="2018-06-10T16:08:39.309" v="2706" actId="478"/>
          <ac:picMkLst>
            <pc:docMk/>
            <pc:sldMk cId="1780030100" sldId="507"/>
            <ac:picMk id="2" creationId="{4751A3AC-68E8-4648-ADA3-801168C6B6B5}"/>
          </ac:picMkLst>
        </pc:picChg>
        <pc:picChg chg="add mod">
          <ac:chgData name="Ronald allan Cruz" userId="44193409-0a3f-4982-a23b-2eb879d33082" providerId="ADAL" clId="{A5F90E6C-BEF1-4FE9-B0DF-331C355ADB14}" dt="2018-06-10T16:09:37.803" v="2711" actId="14100"/>
          <ac:picMkLst>
            <pc:docMk/>
            <pc:sldMk cId="1780030100" sldId="507"/>
            <ac:picMk id="4" creationId="{59CE8D66-07AB-48DE-909B-7E78E464A73C}"/>
          </ac:picMkLst>
        </pc:picChg>
      </pc:sldChg>
      <pc:sldChg chg="addSp delSp modSp delAnim modNotesTx">
        <pc:chgData name="Ronald allan Cruz" userId="44193409-0a3f-4982-a23b-2eb879d33082" providerId="ADAL" clId="{A5F90E6C-BEF1-4FE9-B0DF-331C355ADB14}" dt="2018-06-10T19:04:17.446" v="8756" actId="20577"/>
        <pc:sldMkLst>
          <pc:docMk/>
          <pc:sldMk cId="3910510123" sldId="508"/>
        </pc:sldMkLst>
        <pc:spChg chg="del">
          <ac:chgData name="Ronald allan Cruz" userId="44193409-0a3f-4982-a23b-2eb879d33082" providerId="ADAL" clId="{A5F90E6C-BEF1-4FE9-B0DF-331C355ADB14}" dt="2018-06-10T16:15:46.277" v="3279" actId="478"/>
          <ac:spMkLst>
            <pc:docMk/>
            <pc:sldMk cId="3910510123" sldId="508"/>
            <ac:spMk id="3" creationId="{863F7CA9-0716-4845-9684-A059C2BD2EAA}"/>
          </ac:spMkLst>
        </pc:spChg>
        <pc:spChg chg="add mod">
          <ac:chgData name="Ronald allan Cruz" userId="44193409-0a3f-4982-a23b-2eb879d33082" providerId="ADAL" clId="{A5F90E6C-BEF1-4FE9-B0DF-331C355ADB14}" dt="2018-06-10T16:18:36.334" v="3301" actId="20577"/>
          <ac:spMkLst>
            <pc:docMk/>
            <pc:sldMk cId="3910510123" sldId="508"/>
            <ac:spMk id="12" creationId="{EE0C75D8-9504-4A0B-B766-50DBA803C15E}"/>
          </ac:spMkLst>
        </pc:spChg>
        <pc:spChg chg="mod">
          <ac:chgData name="Ronald allan Cruz" userId="44193409-0a3f-4982-a23b-2eb879d33082" providerId="ADAL" clId="{A5F90E6C-BEF1-4FE9-B0DF-331C355ADB14}" dt="2018-06-10T16:15:42.098" v="3277" actId="20577"/>
          <ac:spMkLst>
            <pc:docMk/>
            <pc:sldMk cId="3910510123" sldId="508"/>
            <ac:spMk id="13" creationId="{E25B8E61-22FA-408C-B04C-3FF100A3022B}"/>
          </ac:spMkLst>
        </pc:spChg>
        <pc:picChg chg="add mod">
          <ac:chgData name="Ronald allan Cruz" userId="44193409-0a3f-4982-a23b-2eb879d33082" providerId="ADAL" clId="{A5F90E6C-BEF1-4FE9-B0DF-331C355ADB14}" dt="2018-06-10T16:17:44.092" v="3283" actId="1076"/>
          <ac:picMkLst>
            <pc:docMk/>
            <pc:sldMk cId="3910510123" sldId="508"/>
            <ac:picMk id="2" creationId="{564C320A-F208-4B9A-839B-F13CB7D1E3A9}"/>
          </ac:picMkLst>
        </pc:picChg>
        <pc:picChg chg="del">
          <ac:chgData name="Ronald allan Cruz" userId="44193409-0a3f-4982-a23b-2eb879d33082" providerId="ADAL" clId="{A5F90E6C-BEF1-4FE9-B0DF-331C355ADB14}" dt="2018-06-10T16:15:44.770" v="3278" actId="478"/>
          <ac:picMkLst>
            <pc:docMk/>
            <pc:sldMk cId="3910510123" sldId="508"/>
            <ac:picMk id="4" creationId="{59CE8D66-07AB-48DE-909B-7E78E464A73C}"/>
          </ac:picMkLst>
        </pc:picChg>
      </pc:sldChg>
      <pc:sldChg chg="addSp delSp modSp modNotesTx">
        <pc:chgData name="Ronald allan Cruz" userId="44193409-0a3f-4982-a23b-2eb879d33082" providerId="ADAL" clId="{A5F90E6C-BEF1-4FE9-B0DF-331C355ADB14}" dt="2018-06-10T19:05:13.977" v="8934" actId="20577"/>
        <pc:sldMkLst>
          <pc:docMk/>
          <pc:sldMk cId="1166134277" sldId="509"/>
        </pc:sldMkLst>
        <pc:spChg chg="mod">
          <ac:chgData name="Ronald allan Cruz" userId="44193409-0a3f-4982-a23b-2eb879d33082" providerId="ADAL" clId="{A5F90E6C-BEF1-4FE9-B0DF-331C355ADB14}" dt="2018-06-10T16:20:26.753" v="3333" actId="20577"/>
          <ac:spMkLst>
            <pc:docMk/>
            <pc:sldMk cId="1166134277" sldId="509"/>
            <ac:spMk id="12" creationId="{EE0C75D8-9504-4A0B-B766-50DBA803C15E}"/>
          </ac:spMkLst>
        </pc:spChg>
        <pc:picChg chg="del">
          <ac:chgData name="Ronald allan Cruz" userId="44193409-0a3f-4982-a23b-2eb879d33082" providerId="ADAL" clId="{A5F90E6C-BEF1-4FE9-B0DF-331C355ADB14}" dt="2018-06-10T16:19:16.726" v="3303" actId="478"/>
          <ac:picMkLst>
            <pc:docMk/>
            <pc:sldMk cId="1166134277" sldId="509"/>
            <ac:picMk id="2" creationId="{564C320A-F208-4B9A-839B-F13CB7D1E3A9}"/>
          </ac:picMkLst>
        </pc:picChg>
        <pc:picChg chg="add mod">
          <ac:chgData name="Ronald allan Cruz" userId="44193409-0a3f-4982-a23b-2eb879d33082" providerId="ADAL" clId="{A5F90E6C-BEF1-4FE9-B0DF-331C355ADB14}" dt="2018-06-10T16:20:16.172" v="3306" actId="1076"/>
          <ac:picMkLst>
            <pc:docMk/>
            <pc:sldMk cId="1166134277" sldId="509"/>
            <ac:picMk id="3" creationId="{20F4317C-D3CB-4FA3-ABB3-FC959910587D}"/>
          </ac:picMkLst>
        </pc:picChg>
      </pc:sldChg>
      <pc:sldChg chg="addSp delSp modSp modNotesTx">
        <pc:chgData name="Ronald allan Cruz" userId="44193409-0a3f-4982-a23b-2eb879d33082" providerId="ADAL" clId="{A5F90E6C-BEF1-4FE9-B0DF-331C355ADB14}" dt="2018-06-10T19:06:29.157" v="9147" actId="20577"/>
        <pc:sldMkLst>
          <pc:docMk/>
          <pc:sldMk cId="2458279747" sldId="510"/>
        </pc:sldMkLst>
        <pc:spChg chg="mod">
          <ac:chgData name="Ronald allan Cruz" userId="44193409-0a3f-4982-a23b-2eb879d33082" providerId="ADAL" clId="{A5F90E6C-BEF1-4FE9-B0DF-331C355ADB14}" dt="2018-06-10T16:22:02.554" v="3345" actId="20577"/>
          <ac:spMkLst>
            <pc:docMk/>
            <pc:sldMk cId="2458279747" sldId="510"/>
            <ac:spMk id="12" creationId="{EE0C75D8-9504-4A0B-B766-50DBA803C15E}"/>
          </ac:spMkLst>
        </pc:spChg>
        <pc:picChg chg="del">
          <ac:chgData name="Ronald allan Cruz" userId="44193409-0a3f-4982-a23b-2eb879d33082" providerId="ADAL" clId="{A5F90E6C-BEF1-4FE9-B0DF-331C355ADB14}" dt="2018-06-10T16:22:06" v="3346" actId="478"/>
          <ac:picMkLst>
            <pc:docMk/>
            <pc:sldMk cId="2458279747" sldId="510"/>
            <ac:picMk id="3" creationId="{20F4317C-D3CB-4FA3-ABB3-FC959910587D}"/>
          </ac:picMkLst>
        </pc:picChg>
        <pc:picChg chg="add">
          <ac:chgData name="Ronald allan Cruz" userId="44193409-0a3f-4982-a23b-2eb879d33082" providerId="ADAL" clId="{A5F90E6C-BEF1-4FE9-B0DF-331C355ADB14}" dt="2018-06-10T16:22:13.523" v="3347" actId="20577"/>
          <ac:picMkLst>
            <pc:docMk/>
            <pc:sldMk cId="2458279747" sldId="510"/>
            <ac:picMk id="9" creationId="{1ADC95EF-B14E-4FAC-9A97-48667C7259C3}"/>
          </ac:picMkLst>
        </pc:picChg>
      </pc:sldChg>
      <pc:sldChg chg="addSp delSp modSp modAnim modNotesTx">
        <pc:chgData name="Ronald allan Cruz" userId="44193409-0a3f-4982-a23b-2eb879d33082" providerId="ADAL" clId="{A5F90E6C-BEF1-4FE9-B0DF-331C355ADB14}" dt="2018-06-10T19:07:50.138" v="9434" actId="20577"/>
        <pc:sldMkLst>
          <pc:docMk/>
          <pc:sldMk cId="1542531260" sldId="511"/>
        </pc:sldMkLst>
        <pc:spChg chg="add mod">
          <ac:chgData name="Ronald allan Cruz" userId="44193409-0a3f-4982-a23b-2eb879d33082" providerId="ADAL" clId="{A5F90E6C-BEF1-4FE9-B0DF-331C355ADB14}" dt="2018-06-10T16:24:19.557" v="3377" actId="1076"/>
          <ac:spMkLst>
            <pc:docMk/>
            <pc:sldMk cId="1542531260" sldId="511"/>
            <ac:spMk id="2" creationId="{6773A8A3-4E4A-46C3-985F-8FB6815C1951}"/>
          </ac:spMkLst>
        </pc:spChg>
        <pc:spChg chg="add mod">
          <ac:chgData name="Ronald allan Cruz" userId="44193409-0a3f-4982-a23b-2eb879d33082" providerId="ADAL" clId="{A5F90E6C-BEF1-4FE9-B0DF-331C355ADB14}" dt="2018-06-10T16:25:51.428" v="3389" actId="14100"/>
          <ac:spMkLst>
            <pc:docMk/>
            <pc:sldMk cId="1542531260" sldId="511"/>
            <ac:spMk id="3" creationId="{7673FB87-99AC-4459-B802-F4BE457A1777}"/>
          </ac:spMkLst>
        </pc:spChg>
        <pc:spChg chg="add mod">
          <ac:chgData name="Ronald allan Cruz" userId="44193409-0a3f-4982-a23b-2eb879d33082" providerId="ADAL" clId="{A5F90E6C-BEF1-4FE9-B0DF-331C355ADB14}" dt="2018-06-10T16:26:14.941" v="3406" actId="1076"/>
          <ac:spMkLst>
            <pc:docMk/>
            <pc:sldMk cId="1542531260" sldId="511"/>
            <ac:spMk id="4" creationId="{126BBF67-A782-49FF-88CB-44D8971518CA}"/>
          </ac:spMkLst>
        </pc:spChg>
        <pc:spChg chg="add mod">
          <ac:chgData name="Ronald allan Cruz" userId="44193409-0a3f-4982-a23b-2eb879d33082" providerId="ADAL" clId="{A5F90E6C-BEF1-4FE9-B0DF-331C355ADB14}" dt="2018-06-10T16:54:35.773" v="4256" actId="1076"/>
          <ac:spMkLst>
            <pc:docMk/>
            <pc:sldMk cId="1542531260" sldId="511"/>
            <ac:spMk id="5" creationId="{327FE184-F9AA-4E10-89E4-617C89666503}"/>
          </ac:spMkLst>
        </pc:spChg>
        <pc:spChg chg="add mod">
          <ac:chgData name="Ronald allan Cruz" userId="44193409-0a3f-4982-a23b-2eb879d33082" providerId="ADAL" clId="{A5F90E6C-BEF1-4FE9-B0DF-331C355ADB14}" dt="2018-06-10T16:57:57.224" v="4383" actId="115"/>
          <ac:spMkLst>
            <pc:docMk/>
            <pc:sldMk cId="1542531260" sldId="511"/>
            <ac:spMk id="7" creationId="{A8059143-935C-4F19-A965-134D2770E67B}"/>
          </ac:spMkLst>
        </pc:spChg>
        <pc:spChg chg="del">
          <ac:chgData name="Ronald allan Cruz" userId="44193409-0a3f-4982-a23b-2eb879d33082" providerId="ADAL" clId="{A5F90E6C-BEF1-4FE9-B0DF-331C355ADB14}" dt="2018-06-10T16:23:20.051" v="3362" actId="478"/>
          <ac:spMkLst>
            <pc:docMk/>
            <pc:sldMk cId="1542531260" sldId="511"/>
            <ac:spMk id="12" creationId="{EE0C75D8-9504-4A0B-B766-50DBA803C15E}"/>
          </ac:spMkLst>
        </pc:spChg>
        <pc:spChg chg="mod">
          <ac:chgData name="Ronald allan Cruz" userId="44193409-0a3f-4982-a23b-2eb879d33082" providerId="ADAL" clId="{A5F90E6C-BEF1-4FE9-B0DF-331C355ADB14}" dt="2018-06-10T16:23:07.108" v="3361" actId="20577"/>
          <ac:spMkLst>
            <pc:docMk/>
            <pc:sldMk cId="1542531260" sldId="511"/>
            <ac:spMk id="13" creationId="{E25B8E61-22FA-408C-B04C-3FF100A3022B}"/>
          </ac:spMkLst>
        </pc:spChg>
        <pc:spChg chg="add mod">
          <ac:chgData name="Ronald allan Cruz" userId="44193409-0a3f-4982-a23b-2eb879d33082" providerId="ADAL" clId="{A5F90E6C-BEF1-4FE9-B0DF-331C355ADB14}" dt="2018-06-10T16:23:57.052" v="3367" actId="1076"/>
          <ac:spMkLst>
            <pc:docMk/>
            <pc:sldMk cId="1542531260" sldId="511"/>
            <ac:spMk id="15" creationId="{1FE3B6B9-63FA-4AC5-BDEE-179F12EEB7A8}"/>
          </ac:spMkLst>
        </pc:spChg>
        <pc:spChg chg="add mod">
          <ac:chgData name="Ronald allan Cruz" userId="44193409-0a3f-4982-a23b-2eb879d33082" providerId="ADAL" clId="{A5F90E6C-BEF1-4FE9-B0DF-331C355ADB14}" dt="2018-06-10T16:30:24.101" v="3450" actId="208"/>
          <ac:spMkLst>
            <pc:docMk/>
            <pc:sldMk cId="1542531260" sldId="511"/>
            <ac:spMk id="16" creationId="{EE8CE9B6-636F-4DA2-A142-5A92BEA1B4EE}"/>
          </ac:spMkLst>
        </pc:spChg>
        <pc:spChg chg="add mod">
          <ac:chgData name="Ronald allan Cruz" userId="44193409-0a3f-4982-a23b-2eb879d33082" providerId="ADAL" clId="{A5F90E6C-BEF1-4FE9-B0DF-331C355ADB14}" dt="2018-06-10T16:57:14.766" v="4379" actId="14100"/>
          <ac:spMkLst>
            <pc:docMk/>
            <pc:sldMk cId="1542531260" sldId="511"/>
            <ac:spMk id="17" creationId="{C32FB2F8-76F6-4BA0-9518-4F4CD1338E8E}"/>
          </ac:spMkLst>
        </pc:spChg>
      </pc:sldChg>
      <pc:sldChg chg="addSp delSp modSp modNotesTx">
        <pc:chgData name="Ronald allan Cruz" userId="44193409-0a3f-4982-a23b-2eb879d33082" providerId="ADAL" clId="{A5F90E6C-BEF1-4FE9-B0DF-331C355ADB14}" dt="2018-06-10T19:09:51.315" v="9810" actId="20577"/>
        <pc:sldMkLst>
          <pc:docMk/>
          <pc:sldMk cId="3526278021" sldId="512"/>
        </pc:sldMkLst>
        <pc:spChg chg="add mod">
          <ac:chgData name="Ronald allan Cruz" userId="44193409-0a3f-4982-a23b-2eb879d33082" providerId="ADAL" clId="{A5F90E6C-BEF1-4FE9-B0DF-331C355ADB14}" dt="2018-06-10T16:47:55.012" v="4168" actId="14100"/>
          <ac:spMkLst>
            <pc:docMk/>
            <pc:sldMk cId="3526278021" sldId="512"/>
            <ac:spMk id="2" creationId="{69C3F709-5033-424F-96F8-F813550C70EB}"/>
          </ac:spMkLst>
        </pc:spChg>
        <pc:spChg chg="mod">
          <ac:chgData name="Ronald allan Cruz" userId="44193409-0a3f-4982-a23b-2eb879d33082" providerId="ADAL" clId="{A5F90E6C-BEF1-4FE9-B0DF-331C355ADB14}" dt="2018-06-10T16:38:52.022" v="3489" actId="20577"/>
          <ac:spMkLst>
            <pc:docMk/>
            <pc:sldMk cId="3526278021" sldId="512"/>
            <ac:spMk id="12" creationId="{EE0C75D8-9504-4A0B-B766-50DBA803C15E}"/>
          </ac:spMkLst>
        </pc:spChg>
        <pc:spChg chg="mod">
          <ac:chgData name="Ronald allan Cruz" userId="44193409-0a3f-4982-a23b-2eb879d33082" providerId="ADAL" clId="{A5F90E6C-BEF1-4FE9-B0DF-331C355ADB14}" dt="2018-06-10T16:31:24.265" v="3468" actId="20577"/>
          <ac:spMkLst>
            <pc:docMk/>
            <pc:sldMk cId="3526278021" sldId="512"/>
            <ac:spMk id="13" creationId="{E25B8E61-22FA-408C-B04C-3FF100A3022B}"/>
          </ac:spMkLst>
        </pc:spChg>
        <pc:picChg chg="del">
          <ac:chgData name="Ronald allan Cruz" userId="44193409-0a3f-4982-a23b-2eb879d33082" providerId="ADAL" clId="{A5F90E6C-BEF1-4FE9-B0DF-331C355ADB14}" dt="2018-06-10T16:38:54.121" v="3490" actId="478"/>
          <ac:picMkLst>
            <pc:docMk/>
            <pc:sldMk cId="3526278021" sldId="512"/>
            <ac:picMk id="9" creationId="{1ADC95EF-B14E-4FAC-9A97-48667C7259C3}"/>
          </ac:picMkLst>
        </pc:picChg>
      </pc:sldChg>
      <pc:sldChg chg="modNotesTx">
        <pc:chgData name="Ronald allan Cruz" userId="44193409-0a3f-4982-a23b-2eb879d33082" providerId="ADAL" clId="{A5F90E6C-BEF1-4FE9-B0DF-331C355ADB14}" dt="2018-06-10T19:55:17.018" v="15423" actId="20577"/>
        <pc:sldMkLst>
          <pc:docMk/>
          <pc:sldMk cId="4030478760" sldId="519"/>
        </pc:sldMkLst>
      </pc:sldChg>
      <pc:sldChg chg="addSp delSp modSp modNotesTx">
        <pc:chgData name="Ronald allan Cruz" userId="44193409-0a3f-4982-a23b-2eb879d33082" providerId="ADAL" clId="{A5F90E6C-BEF1-4FE9-B0DF-331C355ADB14}" dt="2018-06-10T19:10:19.655" v="9886" actId="20577"/>
        <pc:sldMkLst>
          <pc:docMk/>
          <pc:sldMk cId="3966303629" sldId="560"/>
        </pc:sldMkLst>
        <pc:spChg chg="mod">
          <ac:chgData name="Ronald allan Cruz" userId="44193409-0a3f-4982-a23b-2eb879d33082" providerId="ADAL" clId="{A5F90E6C-BEF1-4FE9-B0DF-331C355ADB14}" dt="2018-06-10T16:48:37.049" v="4170" actId="113"/>
          <ac:spMkLst>
            <pc:docMk/>
            <pc:sldMk cId="3966303629" sldId="560"/>
            <ac:spMk id="21510" creationId="{00000000-0000-0000-0000-000000000000}"/>
          </ac:spMkLst>
        </pc:spChg>
        <pc:spChg chg="mod">
          <ac:chgData name="Ronald allan Cruz" userId="44193409-0a3f-4982-a23b-2eb879d33082" providerId="ADAL" clId="{A5F90E6C-BEF1-4FE9-B0DF-331C355ADB14}" dt="2018-06-10T16:48:53.226" v="4182" actId="207"/>
          <ac:spMkLst>
            <pc:docMk/>
            <pc:sldMk cId="3966303629" sldId="560"/>
            <ac:spMk id="21511" creationId="{00000000-0000-0000-0000-000000000000}"/>
          </ac:spMkLst>
        </pc:spChg>
        <pc:spChg chg="mod">
          <ac:chgData name="Ronald allan Cruz" userId="44193409-0a3f-4982-a23b-2eb879d33082" providerId="ADAL" clId="{A5F90E6C-BEF1-4FE9-B0DF-331C355ADB14}" dt="2018-06-10T16:49:35.030" v="4188" actId="1076"/>
          <ac:spMkLst>
            <pc:docMk/>
            <pc:sldMk cId="3966303629" sldId="560"/>
            <ac:spMk id="21512" creationId="{00000000-0000-0000-0000-000000000000}"/>
          </ac:spMkLst>
        </pc:spChg>
        <pc:spChg chg="mod">
          <ac:chgData name="Ronald allan Cruz" userId="44193409-0a3f-4982-a23b-2eb879d33082" providerId="ADAL" clId="{A5F90E6C-BEF1-4FE9-B0DF-331C355ADB14}" dt="2018-06-10T16:50:10.011" v="4199" actId="1037"/>
          <ac:spMkLst>
            <pc:docMk/>
            <pc:sldMk cId="3966303629" sldId="560"/>
            <ac:spMk id="21514" creationId="{00000000-0000-0000-0000-000000000000}"/>
          </ac:spMkLst>
        </pc:spChg>
        <pc:spChg chg="mod">
          <ac:chgData name="Ronald allan Cruz" userId="44193409-0a3f-4982-a23b-2eb879d33082" providerId="ADAL" clId="{A5F90E6C-BEF1-4FE9-B0DF-331C355ADB14}" dt="2018-06-10T16:50:35.412" v="4208" actId="1037"/>
          <ac:spMkLst>
            <pc:docMk/>
            <pc:sldMk cId="3966303629" sldId="560"/>
            <ac:spMk id="21516" creationId="{00000000-0000-0000-0000-000000000000}"/>
          </ac:spMkLst>
        </pc:spChg>
        <pc:picChg chg="add del">
          <ac:chgData name="Ronald allan Cruz" userId="44193409-0a3f-4982-a23b-2eb879d33082" providerId="ADAL" clId="{A5F90E6C-BEF1-4FE9-B0DF-331C355ADB14}" dt="2018-06-10T16:50:20.831" v="4202" actId="20577"/>
          <ac:picMkLst>
            <pc:docMk/>
            <pc:sldMk cId="3966303629" sldId="560"/>
            <ac:picMk id="4" creationId="{C9B53EBE-0DA2-408F-9B54-6B774F322BE0}"/>
          </ac:picMkLst>
        </pc:picChg>
        <pc:cxnChg chg="add mod">
          <ac:chgData name="Ronald allan Cruz" userId="44193409-0a3f-4982-a23b-2eb879d33082" providerId="ADAL" clId="{A5F90E6C-BEF1-4FE9-B0DF-331C355ADB14}" dt="2018-06-10T16:49:26.650" v="4185" actId="1582"/>
          <ac:cxnSpMkLst>
            <pc:docMk/>
            <pc:sldMk cId="3966303629" sldId="560"/>
            <ac:cxnSpMk id="3" creationId="{4ED35DD3-3AE0-4AB0-9D72-A949B0CA27A7}"/>
          </ac:cxnSpMkLst>
        </pc:cxnChg>
        <pc:cxnChg chg="add mod">
          <ac:chgData name="Ronald allan Cruz" userId="44193409-0a3f-4982-a23b-2eb879d33082" providerId="ADAL" clId="{A5F90E6C-BEF1-4FE9-B0DF-331C355ADB14}" dt="2018-06-10T16:50:10.011" v="4199" actId="1037"/>
          <ac:cxnSpMkLst>
            <pc:docMk/>
            <pc:sldMk cId="3966303629" sldId="560"/>
            <ac:cxnSpMk id="17" creationId="{FCC64912-0D65-4AD3-9086-AB18304F7A85}"/>
          </ac:cxnSpMkLst>
        </pc:cxnChg>
        <pc:cxnChg chg="add mod">
          <ac:chgData name="Ronald allan Cruz" userId="44193409-0a3f-4982-a23b-2eb879d33082" providerId="ADAL" clId="{A5F90E6C-BEF1-4FE9-B0DF-331C355ADB14}" dt="2018-06-10T16:50:16.080" v="4200" actId="1036"/>
          <ac:cxnSpMkLst>
            <pc:docMk/>
            <pc:sldMk cId="3966303629" sldId="560"/>
            <ac:cxnSpMk id="18" creationId="{53D18F79-E853-4B1D-B05F-4A407BF5ACC3}"/>
          </ac:cxnSpMkLst>
        </pc:cxnChg>
        <pc:cxnChg chg="add mod">
          <ac:chgData name="Ronald allan Cruz" userId="44193409-0a3f-4982-a23b-2eb879d33082" providerId="ADAL" clId="{A5F90E6C-BEF1-4FE9-B0DF-331C355ADB14}" dt="2018-06-10T16:50:29.396" v="4204" actId="1076"/>
          <ac:cxnSpMkLst>
            <pc:docMk/>
            <pc:sldMk cId="3966303629" sldId="560"/>
            <ac:cxnSpMk id="20" creationId="{A9BBF24C-3D92-4304-ACF3-850563E2F908}"/>
          </ac:cxnSpMkLst>
        </pc:cxnChg>
        <pc:cxnChg chg="add mod">
          <ac:chgData name="Ronald allan Cruz" userId="44193409-0a3f-4982-a23b-2eb879d33082" providerId="ADAL" clId="{A5F90E6C-BEF1-4FE9-B0DF-331C355ADB14}" dt="2018-06-10T16:50:58.294" v="4211" actId="1036"/>
          <ac:cxnSpMkLst>
            <pc:docMk/>
            <pc:sldMk cId="3966303629" sldId="560"/>
            <ac:cxnSpMk id="21" creationId="{F3FB405E-BEA3-412C-90A9-6FEC70C0F85E}"/>
          </ac:cxnSpMkLst>
        </pc:cxnChg>
      </pc:sldChg>
      <pc:sldChg chg="addSp delSp modSp modNotesTx">
        <pc:chgData name="Ronald allan Cruz" userId="44193409-0a3f-4982-a23b-2eb879d33082" providerId="ADAL" clId="{A5F90E6C-BEF1-4FE9-B0DF-331C355ADB14}" dt="2018-06-10T19:14:07.295" v="10432" actId="20577"/>
        <pc:sldMkLst>
          <pc:docMk/>
          <pc:sldMk cId="2275353223" sldId="561"/>
        </pc:sldMkLst>
        <pc:spChg chg="mod">
          <ac:chgData name="Ronald allan Cruz" userId="44193409-0a3f-4982-a23b-2eb879d33082" providerId="ADAL" clId="{A5F90E6C-BEF1-4FE9-B0DF-331C355ADB14}" dt="2018-06-10T16:53:15.983" v="4241" actId="20577"/>
          <ac:spMkLst>
            <pc:docMk/>
            <pc:sldMk cId="2275353223" sldId="561"/>
            <ac:spMk id="2" creationId="{00000000-0000-0000-0000-000000000000}"/>
          </ac:spMkLst>
        </pc:spChg>
        <pc:picChg chg="del">
          <ac:chgData name="Ronald allan Cruz" userId="44193409-0a3f-4982-a23b-2eb879d33082" providerId="ADAL" clId="{A5F90E6C-BEF1-4FE9-B0DF-331C355ADB14}" dt="2018-06-10T16:53:31.617" v="4242" actId="478"/>
          <ac:picMkLst>
            <pc:docMk/>
            <pc:sldMk cId="2275353223" sldId="561"/>
            <ac:picMk id="7" creationId="{9EAEDE2C-AF69-41A9-A9FC-22F86BA0220D}"/>
          </ac:picMkLst>
        </pc:picChg>
        <pc:picChg chg="add mod">
          <ac:chgData name="Ronald allan Cruz" userId="44193409-0a3f-4982-a23b-2eb879d33082" providerId="ADAL" clId="{A5F90E6C-BEF1-4FE9-B0DF-331C355ADB14}" dt="2018-06-10T16:53:40.085" v="4246" actId="1076"/>
          <ac:picMkLst>
            <pc:docMk/>
            <pc:sldMk cId="2275353223" sldId="561"/>
            <ac:picMk id="8" creationId="{0FF2C33A-93BA-4494-95CC-2EDD11B5109D}"/>
          </ac:picMkLst>
        </pc:picChg>
      </pc:sldChg>
      <pc:sldChg chg="modSp modNotesTx">
        <pc:chgData name="Ronald allan Cruz" userId="44193409-0a3f-4982-a23b-2eb879d33082" providerId="ADAL" clId="{A5F90E6C-BEF1-4FE9-B0DF-331C355ADB14}" dt="2018-06-10T19:13:49.657" v="10407" actId="20577"/>
        <pc:sldMkLst>
          <pc:docMk/>
          <pc:sldMk cId="2238222868" sldId="562"/>
        </pc:sldMkLst>
        <pc:spChg chg="mod">
          <ac:chgData name="Ronald allan Cruz" userId="44193409-0a3f-4982-a23b-2eb879d33082" providerId="ADAL" clId="{A5F90E6C-BEF1-4FE9-B0DF-331C355ADB14}" dt="2018-06-10T17:33:59.618" v="4886" actId="20577"/>
          <ac:spMkLst>
            <pc:docMk/>
            <pc:sldMk cId="2238222868" sldId="562"/>
            <ac:spMk id="46" creationId="{00000000-0000-0000-0000-000000000000}"/>
          </ac:spMkLst>
        </pc:spChg>
      </pc:sldChg>
      <pc:sldChg chg="delSp modSp modNotesTx">
        <pc:chgData name="Ronald allan Cruz" userId="44193409-0a3f-4982-a23b-2eb879d33082" providerId="ADAL" clId="{A5F90E6C-BEF1-4FE9-B0DF-331C355ADB14}" dt="2018-06-10T19:21:30.822" v="11269" actId="20577"/>
        <pc:sldMkLst>
          <pc:docMk/>
          <pc:sldMk cId="253705574" sldId="563"/>
        </pc:sldMkLst>
        <pc:spChg chg="mod">
          <ac:chgData name="Ronald allan Cruz" userId="44193409-0a3f-4982-a23b-2eb879d33082" providerId="ADAL" clId="{A5F90E6C-BEF1-4FE9-B0DF-331C355ADB14}" dt="2018-06-10T17:38:49.741" v="5003" actId="20577"/>
          <ac:spMkLst>
            <pc:docMk/>
            <pc:sldMk cId="253705574" sldId="563"/>
            <ac:spMk id="3" creationId="{E17B0956-45F3-4DF9-AD97-AEA503FD8BBC}"/>
          </ac:spMkLst>
        </pc:spChg>
        <pc:picChg chg="del">
          <ac:chgData name="Ronald allan Cruz" userId="44193409-0a3f-4982-a23b-2eb879d33082" providerId="ADAL" clId="{A5F90E6C-BEF1-4FE9-B0DF-331C355ADB14}" dt="2018-06-10T17:35:30.260" v="4888" actId="478"/>
          <ac:picMkLst>
            <pc:docMk/>
            <pc:sldMk cId="253705574" sldId="563"/>
            <ac:picMk id="13" creationId="{80554A62-E11F-4EDF-9B17-BF6311BA6380}"/>
          </ac:picMkLst>
        </pc:picChg>
      </pc:sldChg>
      <pc:sldChg chg="addSp delSp modSp modNotesTx">
        <pc:chgData name="Ronald allan Cruz" userId="44193409-0a3f-4982-a23b-2eb879d33082" providerId="ADAL" clId="{A5F90E6C-BEF1-4FE9-B0DF-331C355ADB14}" dt="2018-06-10T19:41:04.646" v="13268" actId="20577"/>
        <pc:sldMkLst>
          <pc:docMk/>
          <pc:sldMk cId="312645827" sldId="564"/>
        </pc:sldMkLst>
        <pc:spChg chg="mod">
          <ac:chgData name="Ronald allan Cruz" userId="44193409-0a3f-4982-a23b-2eb879d33082" providerId="ADAL" clId="{A5F90E6C-BEF1-4FE9-B0DF-331C355ADB14}" dt="2018-06-10T17:44:30.514" v="5036" actId="14100"/>
          <ac:spMkLst>
            <pc:docMk/>
            <pc:sldMk cId="312645827" sldId="564"/>
            <ac:spMk id="2" creationId="{00000000-0000-0000-0000-000000000000}"/>
          </ac:spMkLst>
        </pc:spChg>
        <pc:picChg chg="del">
          <ac:chgData name="Ronald allan Cruz" userId="44193409-0a3f-4982-a23b-2eb879d33082" providerId="ADAL" clId="{A5F90E6C-BEF1-4FE9-B0DF-331C355ADB14}" dt="2018-06-10T17:46:09.933" v="5037" actId="478"/>
          <ac:picMkLst>
            <pc:docMk/>
            <pc:sldMk cId="312645827" sldId="564"/>
            <ac:picMk id="7" creationId="{9EAEDE2C-AF69-41A9-A9FC-22F86BA0220D}"/>
          </ac:picMkLst>
        </pc:picChg>
        <pc:picChg chg="add del mod">
          <ac:chgData name="Ronald allan Cruz" userId="44193409-0a3f-4982-a23b-2eb879d33082" providerId="ADAL" clId="{A5F90E6C-BEF1-4FE9-B0DF-331C355ADB14}" dt="2018-06-10T18:01:00.127" v="5274" actId="478"/>
          <ac:picMkLst>
            <pc:docMk/>
            <pc:sldMk cId="312645827" sldId="564"/>
            <ac:picMk id="8" creationId="{C4A5CAE6-DD63-4951-AF4F-646CA7C09D61}"/>
          </ac:picMkLst>
        </pc:picChg>
        <pc:picChg chg="add del mod">
          <ac:chgData name="Ronald allan Cruz" userId="44193409-0a3f-4982-a23b-2eb879d33082" providerId="ADAL" clId="{A5F90E6C-BEF1-4FE9-B0DF-331C355ADB14}" dt="2018-06-10T18:03:12.472" v="5280" actId="478"/>
          <ac:picMkLst>
            <pc:docMk/>
            <pc:sldMk cId="312645827" sldId="564"/>
            <ac:picMk id="5122" creationId="{BFD31CDC-5509-4854-A473-DD3B062FF59F}"/>
          </ac:picMkLst>
        </pc:picChg>
        <pc:picChg chg="add mod">
          <ac:chgData name="Ronald allan Cruz" userId="44193409-0a3f-4982-a23b-2eb879d33082" providerId="ADAL" clId="{A5F90E6C-BEF1-4FE9-B0DF-331C355ADB14}" dt="2018-06-10T18:03:36.894" v="5283" actId="1076"/>
          <ac:picMkLst>
            <pc:docMk/>
            <pc:sldMk cId="312645827" sldId="564"/>
            <ac:picMk id="5124" creationId="{2B03D56B-877F-46FA-B43D-B00D8138381A}"/>
          </ac:picMkLst>
        </pc:picChg>
      </pc:sldChg>
      <pc:sldChg chg="delSp modSp modNotesTx">
        <pc:chgData name="Ronald allan Cruz" userId="44193409-0a3f-4982-a23b-2eb879d33082" providerId="ADAL" clId="{A5F90E6C-BEF1-4FE9-B0DF-331C355ADB14}" dt="2018-06-10T19:49:16.696" v="14355" actId="20577"/>
        <pc:sldMkLst>
          <pc:docMk/>
          <pc:sldMk cId="4090857276" sldId="565"/>
        </pc:sldMkLst>
        <pc:spChg chg="del">
          <ac:chgData name="Ronald allan Cruz" userId="44193409-0a3f-4982-a23b-2eb879d33082" providerId="ADAL" clId="{A5F90E6C-BEF1-4FE9-B0DF-331C355ADB14}" dt="2018-06-10T17:46:47.492" v="5047" actId="478"/>
          <ac:spMkLst>
            <pc:docMk/>
            <pc:sldMk cId="4090857276" sldId="565"/>
            <ac:spMk id="4" creationId="{3CF10907-D51F-47FF-9C24-4BA30A55E59B}"/>
          </ac:spMkLst>
        </pc:spChg>
        <pc:spChg chg="mod">
          <ac:chgData name="Ronald allan Cruz" userId="44193409-0a3f-4982-a23b-2eb879d33082" providerId="ADAL" clId="{A5F90E6C-BEF1-4FE9-B0DF-331C355ADB14}" dt="2018-06-10T17:46:58.543" v="5056" actId="20577"/>
          <ac:spMkLst>
            <pc:docMk/>
            <pc:sldMk cId="4090857276" sldId="565"/>
            <ac:spMk id="11" creationId="{00000000-0000-0000-0000-000000000000}"/>
          </ac:spMkLst>
        </pc:spChg>
        <pc:spChg chg="mod">
          <ac:chgData name="Ronald allan Cruz" userId="44193409-0a3f-4982-a23b-2eb879d33082" providerId="ADAL" clId="{A5F90E6C-BEF1-4FE9-B0DF-331C355ADB14}" dt="2018-06-10T17:48:32.201" v="5092" actId="20577"/>
          <ac:spMkLst>
            <pc:docMk/>
            <pc:sldMk cId="4090857276" sldId="565"/>
            <ac:spMk id="47" creationId="{7A5D322C-CAB9-4CC6-A2AE-558DA0F09B8D}"/>
          </ac:spMkLst>
        </pc:spChg>
      </pc:sldChg>
      <pc:sldChg chg="addSp delSp modSp ord modNotesTx">
        <pc:chgData name="Ronald allan Cruz" userId="44193409-0a3f-4982-a23b-2eb879d33082" providerId="ADAL" clId="{A5F90E6C-BEF1-4FE9-B0DF-331C355ADB14}" dt="2018-06-10T19:47:16.673" v="14129" actId="20577"/>
        <pc:sldMkLst>
          <pc:docMk/>
          <pc:sldMk cId="1707691007" sldId="566"/>
        </pc:sldMkLst>
        <pc:spChg chg="mod">
          <ac:chgData name="Ronald allan Cruz" userId="44193409-0a3f-4982-a23b-2eb879d33082" providerId="ADAL" clId="{A5F90E6C-BEF1-4FE9-B0DF-331C355ADB14}" dt="2018-06-10T17:51:13.633" v="5173" actId="14100"/>
          <ac:spMkLst>
            <pc:docMk/>
            <pc:sldMk cId="1707691007" sldId="566"/>
            <ac:spMk id="47" creationId="{7A5D322C-CAB9-4CC6-A2AE-558DA0F09B8D}"/>
          </ac:spMkLst>
        </pc:spChg>
        <pc:picChg chg="del">
          <ac:chgData name="Ronald allan Cruz" userId="44193409-0a3f-4982-a23b-2eb879d33082" providerId="ADAL" clId="{A5F90E6C-BEF1-4FE9-B0DF-331C355ADB14}" dt="2018-06-10T17:47:53.076" v="5059" actId="478"/>
          <ac:picMkLst>
            <pc:docMk/>
            <pc:sldMk cId="1707691007" sldId="566"/>
            <ac:picMk id="2" creationId="{159CC7F4-C683-43BA-A878-D36E2AF15B7D}"/>
          </ac:picMkLst>
        </pc:picChg>
        <pc:picChg chg="add mod">
          <ac:chgData name="Ronald allan Cruz" userId="44193409-0a3f-4982-a23b-2eb879d33082" providerId="ADAL" clId="{A5F90E6C-BEF1-4FE9-B0DF-331C355ADB14}" dt="2018-06-10T17:49:51.732" v="5130" actId="1076"/>
          <ac:picMkLst>
            <pc:docMk/>
            <pc:sldMk cId="1707691007" sldId="566"/>
            <ac:picMk id="10" creationId="{C594782A-FA6D-4BFF-8E4B-7C1C63A18C78}"/>
          </ac:picMkLst>
        </pc:picChg>
      </pc:sldChg>
      <pc:sldChg chg="addSp delSp modSp ord modNotesTx">
        <pc:chgData name="Ronald allan Cruz" userId="44193409-0a3f-4982-a23b-2eb879d33082" providerId="ADAL" clId="{A5F90E6C-BEF1-4FE9-B0DF-331C355ADB14}" dt="2018-06-10T19:45:26.768" v="13835" actId="20577"/>
        <pc:sldMkLst>
          <pc:docMk/>
          <pc:sldMk cId="3039354695" sldId="567"/>
        </pc:sldMkLst>
        <pc:spChg chg="mod">
          <ac:chgData name="Ronald allan Cruz" userId="44193409-0a3f-4982-a23b-2eb879d33082" providerId="ADAL" clId="{A5F90E6C-BEF1-4FE9-B0DF-331C355ADB14}" dt="2018-06-10T17:49:28.612" v="5124" actId="1076"/>
          <ac:spMkLst>
            <pc:docMk/>
            <pc:sldMk cId="3039354695" sldId="567"/>
            <ac:spMk id="47" creationId="{7A5D322C-CAB9-4CC6-A2AE-558DA0F09B8D}"/>
          </ac:spMkLst>
        </pc:spChg>
        <pc:picChg chg="del">
          <ac:chgData name="Ronald allan Cruz" userId="44193409-0a3f-4982-a23b-2eb879d33082" providerId="ADAL" clId="{A5F90E6C-BEF1-4FE9-B0DF-331C355ADB14}" dt="2018-06-10T17:49:21.770" v="5121" actId="478"/>
          <ac:picMkLst>
            <pc:docMk/>
            <pc:sldMk cId="3039354695" sldId="567"/>
            <ac:picMk id="2" creationId="{159CC7F4-C683-43BA-A878-D36E2AF15B7D}"/>
          </ac:picMkLst>
        </pc:picChg>
        <pc:picChg chg="add mod">
          <ac:chgData name="Ronald allan Cruz" userId="44193409-0a3f-4982-a23b-2eb879d33082" providerId="ADAL" clId="{A5F90E6C-BEF1-4FE9-B0DF-331C355ADB14}" dt="2018-06-10T17:49:31.244" v="5125" actId="1076"/>
          <ac:picMkLst>
            <pc:docMk/>
            <pc:sldMk cId="3039354695" sldId="567"/>
            <ac:picMk id="10" creationId="{DEE3DEC3-9C17-4E7F-AE09-0FF87B965057}"/>
          </ac:picMkLst>
        </pc:picChg>
      </pc:sldChg>
      <pc:sldChg chg="addSp delSp modSp modNotesTx">
        <pc:chgData name="Ronald allan Cruz" userId="44193409-0a3f-4982-a23b-2eb879d33082" providerId="ADAL" clId="{A5F90E6C-BEF1-4FE9-B0DF-331C355ADB14}" dt="2018-06-10T19:50:53.519" v="14674" actId="20577"/>
        <pc:sldMkLst>
          <pc:docMk/>
          <pc:sldMk cId="2912582402" sldId="568"/>
        </pc:sldMkLst>
        <pc:spChg chg="mod">
          <ac:chgData name="Ronald allan Cruz" userId="44193409-0a3f-4982-a23b-2eb879d33082" providerId="ADAL" clId="{A5F90E6C-BEF1-4FE9-B0DF-331C355ADB14}" dt="2018-06-10T17:52:18.808" v="5207" actId="1076"/>
          <ac:spMkLst>
            <pc:docMk/>
            <pc:sldMk cId="2912582402" sldId="568"/>
            <ac:spMk id="47" creationId="{7A5D322C-CAB9-4CC6-A2AE-558DA0F09B8D}"/>
          </ac:spMkLst>
        </pc:spChg>
        <pc:graphicFrameChg chg="add mod">
          <ac:chgData name="Ronald allan Cruz" userId="44193409-0a3f-4982-a23b-2eb879d33082" providerId="ADAL" clId="{A5F90E6C-BEF1-4FE9-B0DF-331C355ADB14}" dt="2018-06-10T17:52:44.729" v="5210" actId="1076"/>
          <ac:graphicFrameMkLst>
            <pc:docMk/>
            <pc:sldMk cId="2912582402" sldId="568"/>
            <ac:graphicFrameMk id="10" creationId="{E1F6616D-4D24-49A5-B7AB-161FE74F5941}"/>
          </ac:graphicFrameMkLst>
        </pc:graphicFrameChg>
        <pc:graphicFrameChg chg="add mod modGraphic">
          <ac:chgData name="Ronald allan Cruz" userId="44193409-0a3f-4982-a23b-2eb879d33082" providerId="ADAL" clId="{A5F90E6C-BEF1-4FE9-B0DF-331C355ADB14}" dt="2018-06-10T17:53:10.513" v="5214" actId="14100"/>
          <ac:graphicFrameMkLst>
            <pc:docMk/>
            <pc:sldMk cId="2912582402" sldId="568"/>
            <ac:graphicFrameMk id="12" creationId="{465F4E86-05DF-4CAE-AB51-21CDA41A73FA}"/>
          </ac:graphicFrameMkLst>
        </pc:graphicFrameChg>
        <pc:graphicFrameChg chg="add mod modGraphic">
          <ac:chgData name="Ronald allan Cruz" userId="44193409-0a3f-4982-a23b-2eb879d33082" providerId="ADAL" clId="{A5F90E6C-BEF1-4FE9-B0DF-331C355ADB14}" dt="2018-06-10T17:53:56.166" v="5217" actId="14100"/>
          <ac:graphicFrameMkLst>
            <pc:docMk/>
            <pc:sldMk cId="2912582402" sldId="568"/>
            <ac:graphicFrameMk id="13" creationId="{7216AF02-A277-42DB-8FDD-55D109A5B89F}"/>
          </ac:graphicFrameMkLst>
        </pc:graphicFrameChg>
        <pc:graphicFrameChg chg="add mod modGraphic">
          <ac:chgData name="Ronald allan Cruz" userId="44193409-0a3f-4982-a23b-2eb879d33082" providerId="ADAL" clId="{A5F90E6C-BEF1-4FE9-B0DF-331C355ADB14}" dt="2018-06-10T17:54:30.838" v="5220" actId="14100"/>
          <ac:graphicFrameMkLst>
            <pc:docMk/>
            <pc:sldMk cId="2912582402" sldId="568"/>
            <ac:graphicFrameMk id="14" creationId="{8566BBB1-F0D3-4DF4-B046-1DA1DA0688CC}"/>
          </ac:graphicFrameMkLst>
        </pc:graphicFrameChg>
        <pc:picChg chg="del">
          <ac:chgData name="Ronald allan Cruz" userId="44193409-0a3f-4982-a23b-2eb879d33082" providerId="ADAL" clId="{A5F90E6C-BEF1-4FE9-B0DF-331C355ADB14}" dt="2018-06-10T17:52:21.487" v="5208" actId="478"/>
          <ac:picMkLst>
            <pc:docMk/>
            <pc:sldMk cId="2912582402" sldId="568"/>
            <ac:picMk id="2" creationId="{159CC7F4-C683-43BA-A878-D36E2AF15B7D}"/>
          </ac:picMkLst>
        </pc:picChg>
      </pc:sldChg>
      <pc:sldChg chg="addSp delSp modSp modNotesTx">
        <pc:chgData name="Ronald allan Cruz" userId="44193409-0a3f-4982-a23b-2eb879d33082" providerId="ADAL" clId="{A5F90E6C-BEF1-4FE9-B0DF-331C355ADB14}" dt="2018-06-10T19:22:12.293" v="11395" actId="20577"/>
        <pc:sldMkLst>
          <pc:docMk/>
          <pc:sldMk cId="2340176697" sldId="569"/>
        </pc:sldMkLst>
        <pc:spChg chg="mod">
          <ac:chgData name="Ronald allan Cruz" userId="44193409-0a3f-4982-a23b-2eb879d33082" providerId="ADAL" clId="{A5F90E6C-BEF1-4FE9-B0DF-331C355ADB14}" dt="2018-06-10T17:56:29.204" v="5242" actId="20577"/>
          <ac:spMkLst>
            <pc:docMk/>
            <pc:sldMk cId="2340176697" sldId="569"/>
            <ac:spMk id="3" creationId="{00000000-0000-0000-0000-000000000000}"/>
          </ac:spMkLst>
        </pc:spChg>
        <pc:spChg chg="add del">
          <ac:chgData name="Ronald allan Cruz" userId="44193409-0a3f-4982-a23b-2eb879d33082" providerId="ADAL" clId="{A5F90E6C-BEF1-4FE9-B0DF-331C355ADB14}" dt="2018-06-10T17:58:07.057" v="5247" actId="478"/>
          <ac:spMkLst>
            <pc:docMk/>
            <pc:sldMk cId="2340176697" sldId="569"/>
            <ac:spMk id="4" creationId="{8DA8A395-40FC-4B75-A7D6-5902F3E8EE57}"/>
          </ac:spMkLst>
        </pc:spChg>
        <pc:picChg chg="add mod">
          <ac:chgData name="Ronald allan Cruz" userId="44193409-0a3f-4982-a23b-2eb879d33082" providerId="ADAL" clId="{A5F90E6C-BEF1-4FE9-B0DF-331C355ADB14}" dt="2018-06-10T18:03:47.499" v="5284" actId="1076"/>
          <ac:picMkLst>
            <pc:docMk/>
            <pc:sldMk cId="2340176697" sldId="569"/>
            <ac:picMk id="3074" creationId="{9820CB56-B406-4ED6-9F04-C3913DB3EE8E}"/>
          </ac:picMkLst>
        </pc:picChg>
        <pc:picChg chg="add del mod">
          <ac:chgData name="Ronald allan Cruz" userId="44193409-0a3f-4982-a23b-2eb879d33082" providerId="ADAL" clId="{A5F90E6C-BEF1-4FE9-B0DF-331C355ADB14}" dt="2018-06-10T18:00:31.212" v="5270" actId="478"/>
          <ac:picMkLst>
            <pc:docMk/>
            <pc:sldMk cId="2340176697" sldId="569"/>
            <ac:picMk id="3078" creationId="{0C46A4F5-4CAF-47A0-AAE0-D0DFFA502911}"/>
          </ac:picMkLst>
        </pc:picChg>
      </pc:sldChg>
      <pc:sldChg chg="modSp">
        <pc:chgData name="Ronald allan Cruz" userId="44193409-0a3f-4982-a23b-2eb879d33082" providerId="ADAL" clId="{A5F90E6C-BEF1-4FE9-B0DF-331C355ADB14}" dt="2018-06-10T17:59:47.334" v="5266" actId="20577"/>
        <pc:sldMkLst>
          <pc:docMk/>
          <pc:sldMk cId="3560277466" sldId="570"/>
        </pc:sldMkLst>
        <pc:spChg chg="mod">
          <ac:chgData name="Ronald allan Cruz" userId="44193409-0a3f-4982-a23b-2eb879d33082" providerId="ADAL" clId="{A5F90E6C-BEF1-4FE9-B0DF-331C355ADB14}" dt="2018-06-10T17:59:47.334" v="5266" actId="20577"/>
          <ac:spMkLst>
            <pc:docMk/>
            <pc:sldMk cId="3560277466" sldId="570"/>
            <ac:spMk id="4" creationId="{4CC896A4-DC73-4386-BDFF-D5ECE328B2CC}"/>
          </ac:spMkLst>
        </pc:spChg>
      </pc:sldChg>
      <pc:sldChg chg="modNotesTx">
        <pc:chgData name="Ronald allan Cruz" userId="44193409-0a3f-4982-a23b-2eb879d33082" providerId="ADAL" clId="{A5F90E6C-BEF1-4FE9-B0DF-331C355ADB14}" dt="2018-06-10T19:26:49.752" v="12051" actId="20577"/>
        <pc:sldMkLst>
          <pc:docMk/>
          <pc:sldMk cId="1651279143" sldId="571"/>
        </pc:sldMkLst>
      </pc:sldChg>
      <pc:sldChg chg="modNotesTx">
        <pc:chgData name="Ronald allan Cruz" userId="44193409-0a3f-4982-a23b-2eb879d33082" providerId="ADAL" clId="{A5F90E6C-BEF1-4FE9-B0DF-331C355ADB14}" dt="2018-06-10T19:36:08.752" v="12837" actId="20577"/>
        <pc:sldMkLst>
          <pc:docMk/>
          <pc:sldMk cId="709348135" sldId="572"/>
        </pc:sldMkLst>
      </pc:sldChg>
      <pc:sldChg chg="ord modNotesTx">
        <pc:chgData name="Ronald allan Cruz" userId="44193409-0a3f-4982-a23b-2eb879d33082" providerId="ADAL" clId="{A5F90E6C-BEF1-4FE9-B0DF-331C355ADB14}" dt="2018-06-10T19:30:55.902" v="12645" actId="20577"/>
        <pc:sldMkLst>
          <pc:docMk/>
          <pc:sldMk cId="3608978434" sldId="573"/>
        </pc:sldMkLst>
      </pc:sldChg>
      <pc:sldChg chg="ord modNotesTx">
        <pc:chgData name="Ronald allan Cruz" userId="44193409-0a3f-4982-a23b-2eb879d33082" providerId="ADAL" clId="{A5F90E6C-BEF1-4FE9-B0DF-331C355ADB14}" dt="2018-06-10T19:33:18.245" v="12745" actId="20577"/>
        <pc:sldMkLst>
          <pc:docMk/>
          <pc:sldMk cId="3180081420" sldId="574"/>
        </pc:sldMkLst>
      </pc:sldChg>
      <pc:sldChg chg="ord modNotesTx">
        <pc:chgData name="Ronald allan Cruz" userId="44193409-0a3f-4982-a23b-2eb879d33082" providerId="ADAL" clId="{A5F90E6C-BEF1-4FE9-B0DF-331C355ADB14}" dt="2018-06-10T19:32:29.084" v="12727" actId="20577"/>
        <pc:sldMkLst>
          <pc:docMk/>
          <pc:sldMk cId="3891197929" sldId="575"/>
        </pc:sldMkLst>
      </pc:sldChg>
      <pc:sldChg chg="addSp delSp modSp modNotesTx">
        <pc:chgData name="Ronald allan Cruz" userId="44193409-0a3f-4982-a23b-2eb879d33082" providerId="ADAL" clId="{A5F90E6C-BEF1-4FE9-B0DF-331C355ADB14}" dt="2018-06-10T19:51:25.168" v="14774" actId="20577"/>
        <pc:sldMkLst>
          <pc:docMk/>
          <pc:sldMk cId="544637401" sldId="576"/>
        </pc:sldMkLst>
        <pc:spChg chg="mod">
          <ac:chgData name="Ronald allan Cruz" userId="44193409-0a3f-4982-a23b-2eb879d33082" providerId="ADAL" clId="{A5F90E6C-BEF1-4FE9-B0DF-331C355ADB14}" dt="2018-06-10T18:06:15.526" v="5369" actId="20577"/>
          <ac:spMkLst>
            <pc:docMk/>
            <pc:sldMk cId="544637401" sldId="576"/>
            <ac:spMk id="2" creationId="{00000000-0000-0000-0000-000000000000}"/>
          </ac:spMkLst>
        </pc:spChg>
        <pc:grpChg chg="add mod">
          <ac:chgData name="Ronald allan Cruz" userId="44193409-0a3f-4982-a23b-2eb879d33082" providerId="ADAL" clId="{A5F90E6C-BEF1-4FE9-B0DF-331C355ADB14}" dt="2018-06-10T18:07:07.014" v="5377" actId="1076"/>
          <ac:grpSpMkLst>
            <pc:docMk/>
            <pc:sldMk cId="544637401" sldId="576"/>
            <ac:grpSpMk id="8" creationId="{BA37177C-71CC-4CF3-8E41-C78A7A05B9DD}"/>
          </ac:grpSpMkLst>
        </pc:grpChg>
        <pc:picChg chg="add del mod">
          <ac:chgData name="Ronald allan Cruz" userId="44193409-0a3f-4982-a23b-2eb879d33082" providerId="ADAL" clId="{A5F90E6C-BEF1-4FE9-B0DF-331C355ADB14}" dt="2018-06-10T18:06:48.779" v="5374" actId="478"/>
          <ac:picMkLst>
            <pc:docMk/>
            <pc:sldMk cId="544637401" sldId="576"/>
            <ac:picMk id="7" creationId="{829A94C9-5EB7-48B7-AC48-26D0FFB72423}"/>
          </ac:picMkLst>
        </pc:picChg>
        <pc:picChg chg="del">
          <ac:chgData name="Ronald allan Cruz" userId="44193409-0a3f-4982-a23b-2eb879d33082" providerId="ADAL" clId="{A5F90E6C-BEF1-4FE9-B0DF-331C355ADB14}" dt="2018-06-10T18:06:17.978" v="5370" actId="478"/>
          <ac:picMkLst>
            <pc:docMk/>
            <pc:sldMk cId="544637401" sldId="576"/>
            <ac:picMk id="5124" creationId="{2B03D56B-877F-46FA-B43D-B00D8138381A}"/>
          </ac:picMkLst>
        </pc:picChg>
      </pc:sldChg>
      <pc:sldChg chg="modSp modNotesTx">
        <pc:chgData name="Ronald allan Cruz" userId="44193409-0a3f-4982-a23b-2eb879d33082" providerId="ADAL" clId="{A5F90E6C-BEF1-4FE9-B0DF-331C355ADB14}" dt="2018-06-10T19:56:10.581" v="15588" actId="20577"/>
        <pc:sldMkLst>
          <pc:docMk/>
          <pc:sldMk cId="3214642192" sldId="577"/>
        </pc:sldMkLst>
        <pc:spChg chg="mod">
          <ac:chgData name="Ronald allan Cruz" userId="44193409-0a3f-4982-a23b-2eb879d33082" providerId="ADAL" clId="{A5F90E6C-BEF1-4FE9-B0DF-331C355ADB14}" dt="2018-06-10T18:09:53.969" v="5419" actId="20577"/>
          <ac:spMkLst>
            <pc:docMk/>
            <pc:sldMk cId="3214642192" sldId="577"/>
            <ac:spMk id="2" creationId="{00000000-0000-0000-0000-000000000000}"/>
          </ac:spMkLst>
        </pc:spChg>
      </pc:sldChg>
      <pc:sldChg chg="addSp delSp modSp modNotesTx">
        <pc:chgData name="Ronald allan Cruz" userId="44193409-0a3f-4982-a23b-2eb879d33082" providerId="ADAL" clId="{A5F90E6C-BEF1-4FE9-B0DF-331C355ADB14}" dt="2018-06-10T19:57:47.918" v="15819" actId="6549"/>
        <pc:sldMkLst>
          <pc:docMk/>
          <pc:sldMk cId="2667958966" sldId="578"/>
        </pc:sldMkLst>
        <pc:spChg chg="del">
          <ac:chgData name="Ronald allan Cruz" userId="44193409-0a3f-4982-a23b-2eb879d33082" providerId="ADAL" clId="{A5F90E6C-BEF1-4FE9-B0DF-331C355ADB14}" dt="2018-06-10T18:10:14.299" v="5420" actId="478"/>
          <ac:spMkLst>
            <pc:docMk/>
            <pc:sldMk cId="2667958966" sldId="578"/>
            <ac:spMk id="2" creationId="{00000000-0000-0000-0000-000000000000}"/>
          </ac:spMkLst>
        </pc:spChg>
        <pc:spChg chg="add del mod">
          <ac:chgData name="Ronald allan Cruz" userId="44193409-0a3f-4982-a23b-2eb879d33082" providerId="ADAL" clId="{A5F90E6C-BEF1-4FE9-B0DF-331C355ADB14}" dt="2018-06-10T18:10:16.623" v="5421" actId="478"/>
          <ac:spMkLst>
            <pc:docMk/>
            <pc:sldMk cId="2667958966" sldId="578"/>
            <ac:spMk id="4" creationId="{C7DC6F3B-7D16-4AFC-BBDC-83B2FDD7FEB8}"/>
          </ac:spMkLst>
        </pc:spChg>
        <pc:spChg chg="add mod">
          <ac:chgData name="Ronald allan Cruz" userId="44193409-0a3f-4982-a23b-2eb879d33082" providerId="ADAL" clId="{A5F90E6C-BEF1-4FE9-B0DF-331C355ADB14}" dt="2018-06-10T18:12:55.320" v="5437" actId="1076"/>
          <ac:spMkLst>
            <pc:docMk/>
            <pc:sldMk cId="2667958966" sldId="578"/>
            <ac:spMk id="7" creationId="{03E68BBE-36F1-49C9-8D74-7B997B759AD2}"/>
          </ac:spMkLst>
        </pc:spChg>
        <pc:spChg chg="add">
          <ac:chgData name="Ronald allan Cruz" userId="44193409-0a3f-4982-a23b-2eb879d33082" providerId="ADAL" clId="{A5F90E6C-BEF1-4FE9-B0DF-331C355ADB14}" dt="2018-06-10T18:17:37.401" v="5455" actId="6549"/>
          <ac:spMkLst>
            <pc:docMk/>
            <pc:sldMk cId="2667958966" sldId="578"/>
            <ac:spMk id="13" creationId="{A71225D2-9748-4853-AE95-762CED74C37D}"/>
          </ac:spMkLst>
        </pc:spChg>
        <pc:grpChg chg="del">
          <ac:chgData name="Ronald allan Cruz" userId="44193409-0a3f-4982-a23b-2eb879d33082" providerId="ADAL" clId="{A5F90E6C-BEF1-4FE9-B0DF-331C355ADB14}" dt="2018-06-10T18:10:18.487" v="5422" actId="478"/>
          <ac:grpSpMkLst>
            <pc:docMk/>
            <pc:sldMk cId="2667958966" sldId="578"/>
            <ac:grpSpMk id="8" creationId="{BA37177C-71CC-4CF3-8E41-C78A7A05B9DD}"/>
          </ac:grpSpMkLst>
        </pc:grpChg>
        <pc:picChg chg="add mod">
          <ac:chgData name="Ronald allan Cruz" userId="44193409-0a3f-4982-a23b-2eb879d33082" providerId="ADAL" clId="{A5F90E6C-BEF1-4FE9-B0DF-331C355ADB14}" dt="2018-06-10T18:10:45.312" v="5426" actId="1076"/>
          <ac:picMkLst>
            <pc:docMk/>
            <pc:sldMk cId="2667958966" sldId="578"/>
            <ac:picMk id="5" creationId="{A9E2FE3B-7B55-4B2B-B1CC-3FEF05BEF747}"/>
          </ac:picMkLst>
        </pc:picChg>
      </pc:sldChg>
      <pc:sldChg chg="addSp delSp modSp ord modNotesTx">
        <pc:chgData name="Ronald allan Cruz" userId="44193409-0a3f-4982-a23b-2eb879d33082" providerId="ADAL" clId="{A5F90E6C-BEF1-4FE9-B0DF-331C355ADB14}" dt="2018-06-10T19:57:42.299" v="15818" actId="6549"/>
        <pc:sldMkLst>
          <pc:docMk/>
          <pc:sldMk cId="1107279376" sldId="579"/>
        </pc:sldMkLst>
        <pc:spChg chg="mod">
          <ac:chgData name="Ronald allan Cruz" userId="44193409-0a3f-4982-a23b-2eb879d33082" providerId="ADAL" clId="{A5F90E6C-BEF1-4FE9-B0DF-331C355ADB14}" dt="2018-06-10T18:15:22.119" v="5446" actId="122"/>
          <ac:spMkLst>
            <pc:docMk/>
            <pc:sldMk cId="1107279376" sldId="579"/>
            <ac:spMk id="7" creationId="{03E68BBE-36F1-49C9-8D74-7B997B759AD2}"/>
          </ac:spMkLst>
        </pc:spChg>
        <pc:spChg chg="add mod">
          <ac:chgData name="Ronald allan Cruz" userId="44193409-0a3f-4982-a23b-2eb879d33082" providerId="ADAL" clId="{A5F90E6C-BEF1-4FE9-B0DF-331C355ADB14}" dt="2018-06-10T18:17:32.928" v="5454" actId="1076"/>
          <ac:spMkLst>
            <pc:docMk/>
            <pc:sldMk cId="1107279376" sldId="579"/>
            <ac:spMk id="8" creationId="{D7DC0B98-D419-4DB4-81B3-EDDB0C136B19}"/>
          </ac:spMkLst>
        </pc:spChg>
        <pc:picChg chg="add mod">
          <ac:chgData name="Ronald allan Cruz" userId="44193409-0a3f-4982-a23b-2eb879d33082" providerId="ADAL" clId="{A5F90E6C-BEF1-4FE9-B0DF-331C355ADB14}" dt="2018-06-10T18:14:53.638" v="5443" actId="1076"/>
          <ac:picMkLst>
            <pc:docMk/>
            <pc:sldMk cId="1107279376" sldId="579"/>
            <ac:picMk id="2" creationId="{41F13ECD-3EAA-4783-A346-7083227FA15F}"/>
          </ac:picMkLst>
        </pc:picChg>
        <pc:picChg chg="del">
          <ac:chgData name="Ronald allan Cruz" userId="44193409-0a3f-4982-a23b-2eb879d33082" providerId="ADAL" clId="{A5F90E6C-BEF1-4FE9-B0DF-331C355ADB14}" dt="2018-06-10T18:14:22.879" v="5438" actId="478"/>
          <ac:picMkLst>
            <pc:docMk/>
            <pc:sldMk cId="1107279376" sldId="579"/>
            <ac:picMk id="5" creationId="{A9E2FE3B-7B55-4B2B-B1CC-3FEF05BEF747}"/>
          </ac:picMkLst>
        </pc:picChg>
      </pc:sldChg>
      <pc:sldChg chg="addSp delSp modSp ord modAnim modNotesTx">
        <pc:chgData name="Ronald allan Cruz" userId="44193409-0a3f-4982-a23b-2eb879d33082" providerId="ADAL" clId="{A5F90E6C-BEF1-4FE9-B0DF-331C355ADB14}" dt="2018-06-10T19:58:58.415" v="16090" actId="20577"/>
        <pc:sldMkLst>
          <pc:docMk/>
          <pc:sldMk cId="2750919807" sldId="580"/>
        </pc:sldMkLst>
        <pc:spChg chg="del">
          <ac:chgData name="Ronald allan Cruz" userId="44193409-0a3f-4982-a23b-2eb879d33082" providerId="ADAL" clId="{A5F90E6C-BEF1-4FE9-B0DF-331C355ADB14}" dt="2018-06-10T18:16:47.706" v="5450" actId="478"/>
          <ac:spMkLst>
            <pc:docMk/>
            <pc:sldMk cId="2750919807" sldId="580"/>
            <ac:spMk id="7" creationId="{03E68BBE-36F1-49C9-8D74-7B997B759AD2}"/>
          </ac:spMkLst>
        </pc:spChg>
        <pc:spChg chg="add mod">
          <ac:chgData name="Ronald allan Cruz" userId="44193409-0a3f-4982-a23b-2eb879d33082" providerId="ADAL" clId="{A5F90E6C-BEF1-4FE9-B0DF-331C355ADB14}" dt="2018-06-10T18:17:46.096" v="5457" actId="1076"/>
          <ac:spMkLst>
            <pc:docMk/>
            <pc:sldMk cId="2750919807" sldId="580"/>
            <ac:spMk id="9" creationId="{122955E3-D54D-4220-B393-9123109DDAB8}"/>
          </ac:spMkLst>
        </pc:spChg>
        <pc:spChg chg="add mod">
          <ac:chgData name="Ronald allan Cruz" userId="44193409-0a3f-4982-a23b-2eb879d33082" providerId="ADAL" clId="{A5F90E6C-BEF1-4FE9-B0DF-331C355ADB14}" dt="2018-06-10T18:18:49.648" v="5466" actId="14100"/>
          <ac:spMkLst>
            <pc:docMk/>
            <pc:sldMk cId="2750919807" sldId="580"/>
            <ac:spMk id="12" creationId="{162FA12A-D222-4C15-ADEB-9F95AC0BF02C}"/>
          </ac:spMkLst>
        </pc:spChg>
        <pc:picChg chg="del">
          <ac:chgData name="Ronald allan Cruz" userId="44193409-0a3f-4982-a23b-2eb879d33082" providerId="ADAL" clId="{A5F90E6C-BEF1-4FE9-B0DF-331C355ADB14}" dt="2018-06-10T18:16:41.330" v="5447" actId="478"/>
          <ac:picMkLst>
            <pc:docMk/>
            <pc:sldMk cId="2750919807" sldId="580"/>
            <ac:picMk id="2" creationId="{41F13ECD-3EAA-4783-A346-7083227FA15F}"/>
          </ac:picMkLst>
        </pc:picChg>
        <pc:picChg chg="add mod">
          <ac:chgData name="Ronald allan Cruz" userId="44193409-0a3f-4982-a23b-2eb879d33082" providerId="ADAL" clId="{A5F90E6C-BEF1-4FE9-B0DF-331C355ADB14}" dt="2018-06-10T18:16:50.640" v="5451" actId="1076"/>
          <ac:picMkLst>
            <pc:docMk/>
            <pc:sldMk cId="2750919807" sldId="580"/>
            <ac:picMk id="8" creationId="{2306BF40-EF53-4523-A22E-B6FCDB738C15}"/>
          </ac:picMkLst>
        </pc:picChg>
      </pc:sldChg>
      <pc:sldChg chg="modNotesTx">
        <pc:chgData name="Ronald allan Cruz" userId="44193409-0a3f-4982-a23b-2eb879d33082" providerId="ADAL" clId="{A5F90E6C-BEF1-4FE9-B0DF-331C355ADB14}" dt="2018-06-10T20:21:10.025" v="16403" actId="20577"/>
        <pc:sldMkLst>
          <pc:docMk/>
          <pc:sldMk cId="3647263116" sldId="581"/>
        </pc:sldMkLst>
      </pc:sldChg>
      <pc:sldChg chg="modNotesTx">
        <pc:chgData name="Ronald allan Cruz" userId="44193409-0a3f-4982-a23b-2eb879d33082" providerId="ADAL" clId="{A5F90E6C-BEF1-4FE9-B0DF-331C355ADB14}" dt="2018-06-10T20:21:49.838" v="16424" actId="20577"/>
        <pc:sldMkLst>
          <pc:docMk/>
          <pc:sldMk cId="457169955" sldId="582"/>
        </pc:sldMkLst>
      </pc:sldChg>
      <pc:sldChg chg="modNotesTx">
        <pc:chgData name="Ronald allan Cruz" userId="44193409-0a3f-4982-a23b-2eb879d33082" providerId="ADAL" clId="{A5F90E6C-BEF1-4FE9-B0DF-331C355ADB14}" dt="2018-06-10T20:22:39.468" v="16465" actId="20577"/>
        <pc:sldMkLst>
          <pc:docMk/>
          <pc:sldMk cId="657778023" sldId="5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C9BD4-270B-40BF-B635-5C15B99BE60B}" type="doc">
      <dgm:prSet loTypeId="urn:microsoft.com/office/officeart/2005/8/layout/arrow2" loCatId="process" qsTypeId="urn:microsoft.com/office/officeart/2005/8/quickstyle/simple1" qsCatId="simple" csTypeId="urn:microsoft.com/office/officeart/2005/8/colors/accent1_2" csCatId="accent1" phldr="1"/>
      <dgm:spPr/>
    </dgm:pt>
    <dgm:pt modelId="{7A957767-2030-4086-B5EA-BE41E7A6ED5F}">
      <dgm:prSet phldrT="[Text]"/>
      <dgm:spPr/>
      <dgm:t>
        <a:bodyPr/>
        <a:lstStyle/>
        <a:p>
          <a:endParaRPr lang="en-US" dirty="0"/>
        </a:p>
      </dgm:t>
    </dgm:pt>
    <dgm:pt modelId="{8FE2DA6E-F033-4DAB-B46B-8D9F618BB73A}" type="parTrans" cxnId="{F754B456-F740-48E0-BA2B-318FE42FD2A7}">
      <dgm:prSet/>
      <dgm:spPr/>
      <dgm:t>
        <a:bodyPr/>
        <a:lstStyle/>
        <a:p>
          <a:endParaRPr lang="en-US"/>
        </a:p>
      </dgm:t>
    </dgm:pt>
    <dgm:pt modelId="{7E4D2192-AF92-4A52-BFA1-898D2B499EBC}" type="sibTrans" cxnId="{F754B456-F740-48E0-BA2B-318FE42FD2A7}">
      <dgm:prSet/>
      <dgm:spPr/>
      <dgm:t>
        <a:bodyPr/>
        <a:lstStyle/>
        <a:p>
          <a:endParaRPr lang="en-US"/>
        </a:p>
      </dgm:t>
    </dgm:pt>
    <dgm:pt modelId="{80028B22-0D3B-40C5-833B-7129F1C83AC4}">
      <dgm:prSet phldrT="[Text]"/>
      <dgm:spPr/>
      <dgm:t>
        <a:bodyPr/>
        <a:lstStyle/>
        <a:p>
          <a:endParaRPr lang="en-US" dirty="0"/>
        </a:p>
      </dgm:t>
    </dgm:pt>
    <dgm:pt modelId="{7DCD0BD7-396E-4F3C-A64A-153E14A5EB5D}" type="parTrans" cxnId="{EDB3782D-2650-4CFF-AA9E-5A8FF39E7C01}">
      <dgm:prSet/>
      <dgm:spPr/>
      <dgm:t>
        <a:bodyPr/>
        <a:lstStyle/>
        <a:p>
          <a:endParaRPr lang="en-US"/>
        </a:p>
      </dgm:t>
    </dgm:pt>
    <dgm:pt modelId="{63723249-18AA-46F0-B735-C097389E67ED}" type="sibTrans" cxnId="{EDB3782D-2650-4CFF-AA9E-5A8FF39E7C01}">
      <dgm:prSet/>
      <dgm:spPr/>
      <dgm:t>
        <a:bodyPr/>
        <a:lstStyle/>
        <a:p>
          <a:endParaRPr lang="en-US"/>
        </a:p>
      </dgm:t>
    </dgm:pt>
    <dgm:pt modelId="{976D9629-E7E5-4A07-9132-C38D848A636E}">
      <dgm:prSet phldrT="[Text]"/>
      <dgm:spPr/>
      <dgm:t>
        <a:bodyPr/>
        <a:lstStyle/>
        <a:p>
          <a:endParaRPr lang="en-US" dirty="0"/>
        </a:p>
      </dgm:t>
    </dgm:pt>
    <dgm:pt modelId="{A475A294-E4AE-49BD-8358-BEFAC98FD08A}" type="parTrans" cxnId="{888B70C8-5D6A-4D7C-8758-14B8B18A04AD}">
      <dgm:prSet/>
      <dgm:spPr/>
      <dgm:t>
        <a:bodyPr/>
        <a:lstStyle/>
        <a:p>
          <a:endParaRPr lang="en-US"/>
        </a:p>
      </dgm:t>
    </dgm:pt>
    <dgm:pt modelId="{35E57024-7EF3-4F81-BA2F-7528712E26D6}" type="sibTrans" cxnId="{888B70C8-5D6A-4D7C-8758-14B8B18A04AD}">
      <dgm:prSet/>
      <dgm:spPr/>
      <dgm:t>
        <a:bodyPr/>
        <a:lstStyle/>
        <a:p>
          <a:endParaRPr lang="en-US"/>
        </a:p>
      </dgm:t>
    </dgm:pt>
    <dgm:pt modelId="{7E4E7343-22EF-4136-B2B5-F926A9E6932B}" type="pres">
      <dgm:prSet presAssocID="{FFBC9BD4-270B-40BF-B635-5C15B99BE60B}" presName="arrowDiagram" presStyleCnt="0">
        <dgm:presLayoutVars>
          <dgm:chMax val="5"/>
          <dgm:dir/>
          <dgm:resizeHandles val="exact"/>
        </dgm:presLayoutVars>
      </dgm:prSet>
      <dgm:spPr/>
    </dgm:pt>
    <dgm:pt modelId="{D225B591-6BD8-4FF9-8441-5E6AED87A999}" type="pres">
      <dgm:prSet presAssocID="{FFBC9BD4-270B-40BF-B635-5C15B99BE60B}" presName="arrow" presStyleLbl="bgShp" presStyleIdx="0" presStyleCnt="1" custScaleY="106667"/>
      <dgm:spPr/>
    </dgm:pt>
    <dgm:pt modelId="{8DE2C34D-D78A-487E-B67F-9939A293A9A4}" type="pres">
      <dgm:prSet presAssocID="{FFBC9BD4-270B-40BF-B635-5C15B99BE60B}" presName="arrowDiagram3" presStyleCnt="0"/>
      <dgm:spPr/>
    </dgm:pt>
    <dgm:pt modelId="{44D83887-2348-445A-AA58-9B21AD4D1BF2}" type="pres">
      <dgm:prSet presAssocID="{7A957767-2030-4086-B5EA-BE41E7A6ED5F}" presName="bullet3a" presStyleLbl="node1" presStyleIdx="0" presStyleCnt="3"/>
      <dgm:spPr/>
    </dgm:pt>
    <dgm:pt modelId="{F0E2BC46-103C-426B-9D47-E9C2057B2FCC}" type="pres">
      <dgm:prSet presAssocID="{7A957767-2030-4086-B5EA-BE41E7A6ED5F}" presName="textBox3a" presStyleLbl="revTx" presStyleIdx="0" presStyleCnt="3">
        <dgm:presLayoutVars>
          <dgm:bulletEnabled val="1"/>
        </dgm:presLayoutVars>
      </dgm:prSet>
      <dgm:spPr/>
    </dgm:pt>
    <dgm:pt modelId="{9453E344-56B3-4674-82C9-3A87F122D6F2}" type="pres">
      <dgm:prSet presAssocID="{80028B22-0D3B-40C5-833B-7129F1C83AC4}" presName="bullet3b" presStyleLbl="node1" presStyleIdx="1" presStyleCnt="3"/>
      <dgm:spPr/>
    </dgm:pt>
    <dgm:pt modelId="{6C4B9B84-359B-46AF-88E0-10E02782692A}" type="pres">
      <dgm:prSet presAssocID="{80028B22-0D3B-40C5-833B-7129F1C83AC4}" presName="textBox3b" presStyleLbl="revTx" presStyleIdx="1" presStyleCnt="3">
        <dgm:presLayoutVars>
          <dgm:bulletEnabled val="1"/>
        </dgm:presLayoutVars>
      </dgm:prSet>
      <dgm:spPr/>
    </dgm:pt>
    <dgm:pt modelId="{D1FC5DB5-A0B1-4306-BC01-CCCE9E27C7F4}" type="pres">
      <dgm:prSet presAssocID="{976D9629-E7E5-4A07-9132-C38D848A636E}" presName="bullet3c" presStyleLbl="node1" presStyleIdx="2" presStyleCnt="3"/>
      <dgm:spPr/>
    </dgm:pt>
    <dgm:pt modelId="{A3E624D6-F75E-4549-80A4-416888822F53}" type="pres">
      <dgm:prSet presAssocID="{976D9629-E7E5-4A07-9132-C38D848A636E}" presName="textBox3c" presStyleLbl="revTx" presStyleIdx="2" presStyleCnt="3">
        <dgm:presLayoutVars>
          <dgm:bulletEnabled val="1"/>
        </dgm:presLayoutVars>
      </dgm:prSet>
      <dgm:spPr/>
    </dgm:pt>
  </dgm:ptLst>
  <dgm:cxnLst>
    <dgm:cxn modelId="{BBC70510-020C-4146-B699-5BCFC658300D}" type="presOf" srcId="{976D9629-E7E5-4A07-9132-C38D848A636E}" destId="{A3E624D6-F75E-4549-80A4-416888822F53}" srcOrd="0" destOrd="0" presId="urn:microsoft.com/office/officeart/2005/8/layout/arrow2"/>
    <dgm:cxn modelId="{EDB3782D-2650-4CFF-AA9E-5A8FF39E7C01}" srcId="{FFBC9BD4-270B-40BF-B635-5C15B99BE60B}" destId="{80028B22-0D3B-40C5-833B-7129F1C83AC4}" srcOrd="1" destOrd="0" parTransId="{7DCD0BD7-396E-4F3C-A64A-153E14A5EB5D}" sibTransId="{63723249-18AA-46F0-B735-C097389E67ED}"/>
    <dgm:cxn modelId="{F754B456-F740-48E0-BA2B-318FE42FD2A7}" srcId="{FFBC9BD4-270B-40BF-B635-5C15B99BE60B}" destId="{7A957767-2030-4086-B5EA-BE41E7A6ED5F}" srcOrd="0" destOrd="0" parTransId="{8FE2DA6E-F033-4DAB-B46B-8D9F618BB73A}" sibTransId="{7E4D2192-AF92-4A52-BFA1-898D2B499EBC}"/>
    <dgm:cxn modelId="{B00C3B8D-0122-4F90-B61A-6935169E82D2}" type="presOf" srcId="{7A957767-2030-4086-B5EA-BE41E7A6ED5F}" destId="{F0E2BC46-103C-426B-9D47-E9C2057B2FCC}" srcOrd="0" destOrd="0" presId="urn:microsoft.com/office/officeart/2005/8/layout/arrow2"/>
    <dgm:cxn modelId="{CA78B1B5-B182-4589-A5CA-022EFE73ADA2}" type="presOf" srcId="{FFBC9BD4-270B-40BF-B635-5C15B99BE60B}" destId="{7E4E7343-22EF-4136-B2B5-F926A9E6932B}" srcOrd="0" destOrd="0" presId="urn:microsoft.com/office/officeart/2005/8/layout/arrow2"/>
    <dgm:cxn modelId="{888B70C8-5D6A-4D7C-8758-14B8B18A04AD}" srcId="{FFBC9BD4-270B-40BF-B635-5C15B99BE60B}" destId="{976D9629-E7E5-4A07-9132-C38D848A636E}" srcOrd="2" destOrd="0" parTransId="{A475A294-E4AE-49BD-8358-BEFAC98FD08A}" sibTransId="{35E57024-7EF3-4F81-BA2F-7528712E26D6}"/>
    <dgm:cxn modelId="{FBD776E2-5BBC-42B3-B763-D1B7848516B8}" type="presOf" srcId="{80028B22-0D3B-40C5-833B-7129F1C83AC4}" destId="{6C4B9B84-359B-46AF-88E0-10E02782692A}" srcOrd="0" destOrd="0" presId="urn:microsoft.com/office/officeart/2005/8/layout/arrow2"/>
    <dgm:cxn modelId="{4B9C123C-3713-4CED-A71B-B2DC8735A268}" type="presParOf" srcId="{7E4E7343-22EF-4136-B2B5-F926A9E6932B}" destId="{D225B591-6BD8-4FF9-8441-5E6AED87A999}" srcOrd="0" destOrd="0" presId="urn:microsoft.com/office/officeart/2005/8/layout/arrow2"/>
    <dgm:cxn modelId="{82E0EA3C-A3EB-4C76-AF23-936D1B6A757A}" type="presParOf" srcId="{7E4E7343-22EF-4136-B2B5-F926A9E6932B}" destId="{8DE2C34D-D78A-487E-B67F-9939A293A9A4}" srcOrd="1" destOrd="0" presId="urn:microsoft.com/office/officeart/2005/8/layout/arrow2"/>
    <dgm:cxn modelId="{1D183AAD-EE20-4CC5-9FEF-B164213DD58C}" type="presParOf" srcId="{8DE2C34D-D78A-487E-B67F-9939A293A9A4}" destId="{44D83887-2348-445A-AA58-9B21AD4D1BF2}" srcOrd="0" destOrd="0" presId="urn:microsoft.com/office/officeart/2005/8/layout/arrow2"/>
    <dgm:cxn modelId="{2C56B0F5-D8A0-43C6-A091-E13752FFD4DA}" type="presParOf" srcId="{8DE2C34D-D78A-487E-B67F-9939A293A9A4}" destId="{F0E2BC46-103C-426B-9D47-E9C2057B2FCC}" srcOrd="1" destOrd="0" presId="urn:microsoft.com/office/officeart/2005/8/layout/arrow2"/>
    <dgm:cxn modelId="{4D4067DE-733A-43C0-9F06-7FCFDBF35070}" type="presParOf" srcId="{8DE2C34D-D78A-487E-B67F-9939A293A9A4}" destId="{9453E344-56B3-4674-82C9-3A87F122D6F2}" srcOrd="2" destOrd="0" presId="urn:microsoft.com/office/officeart/2005/8/layout/arrow2"/>
    <dgm:cxn modelId="{88526312-DDE1-47AD-8BB8-4C71EF9EF421}" type="presParOf" srcId="{8DE2C34D-D78A-487E-B67F-9939A293A9A4}" destId="{6C4B9B84-359B-46AF-88E0-10E02782692A}" srcOrd="3" destOrd="0" presId="urn:microsoft.com/office/officeart/2005/8/layout/arrow2"/>
    <dgm:cxn modelId="{C276AA03-2AC8-4CA2-B55F-433D2C1B1F56}" type="presParOf" srcId="{8DE2C34D-D78A-487E-B67F-9939A293A9A4}" destId="{D1FC5DB5-A0B1-4306-BC01-CCCE9E27C7F4}" srcOrd="4" destOrd="0" presId="urn:microsoft.com/office/officeart/2005/8/layout/arrow2"/>
    <dgm:cxn modelId="{1C5C99C4-38D7-4300-952C-2DF86872185A}" type="presParOf" srcId="{8DE2C34D-D78A-487E-B67F-9939A293A9A4}" destId="{A3E624D6-F75E-4549-80A4-416888822F5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2FDC0-BCEF-48EF-915F-7DA0F16FED3A}" type="doc">
      <dgm:prSet loTypeId="urn:microsoft.com/office/officeart/2005/8/layout/arrow2" loCatId="process" qsTypeId="urn:microsoft.com/office/officeart/2005/8/quickstyle/simple1" qsCatId="simple" csTypeId="urn:microsoft.com/office/officeart/2005/8/colors/accent1_2" csCatId="accent1" phldr="1"/>
      <dgm:spPr/>
    </dgm:pt>
    <dgm:pt modelId="{81B03495-04B1-420F-B4A4-DF6A96E33B45}">
      <dgm:prSet phldrT="[Text]"/>
      <dgm:spPr/>
      <dgm:t>
        <a:bodyPr/>
        <a:lstStyle/>
        <a:p>
          <a:r>
            <a:rPr lang="en-US" dirty="0"/>
            <a:t>Fractions</a:t>
          </a:r>
        </a:p>
      </dgm:t>
    </dgm:pt>
    <dgm:pt modelId="{E52095ED-7F85-4D07-BB6C-8CA61CE58EBC}" type="parTrans" cxnId="{70AACBB8-ADE4-4348-9571-3DBB2233E0D6}">
      <dgm:prSet/>
      <dgm:spPr/>
      <dgm:t>
        <a:bodyPr/>
        <a:lstStyle/>
        <a:p>
          <a:endParaRPr lang="en-US"/>
        </a:p>
      </dgm:t>
    </dgm:pt>
    <dgm:pt modelId="{FA800020-87C5-4D3C-A5CE-1F0ED963D183}" type="sibTrans" cxnId="{70AACBB8-ADE4-4348-9571-3DBB2233E0D6}">
      <dgm:prSet/>
      <dgm:spPr/>
      <dgm:t>
        <a:bodyPr/>
        <a:lstStyle/>
        <a:p>
          <a:endParaRPr lang="en-US"/>
        </a:p>
      </dgm:t>
    </dgm:pt>
    <dgm:pt modelId="{24D9A802-6CD2-4153-9E5C-8EFA61B15092}">
      <dgm:prSet phldrT="[Text]"/>
      <dgm:spPr/>
      <dgm:t>
        <a:bodyPr/>
        <a:lstStyle/>
        <a:p>
          <a:r>
            <a:rPr lang="en-US" dirty="0"/>
            <a:t>Ratios</a:t>
          </a:r>
        </a:p>
      </dgm:t>
    </dgm:pt>
    <dgm:pt modelId="{FFD6ED09-F181-4554-BB17-674F6FC3750D}" type="parTrans" cxnId="{0DD0C6AC-667A-4B8A-BF23-6866ED439E1D}">
      <dgm:prSet/>
      <dgm:spPr/>
      <dgm:t>
        <a:bodyPr/>
        <a:lstStyle/>
        <a:p>
          <a:endParaRPr lang="en-US"/>
        </a:p>
      </dgm:t>
    </dgm:pt>
    <dgm:pt modelId="{767C75A9-50ED-45B6-8E1D-5A7A5C86ED4E}" type="sibTrans" cxnId="{0DD0C6AC-667A-4B8A-BF23-6866ED439E1D}">
      <dgm:prSet/>
      <dgm:spPr/>
      <dgm:t>
        <a:bodyPr/>
        <a:lstStyle/>
        <a:p>
          <a:endParaRPr lang="en-US"/>
        </a:p>
      </dgm:t>
    </dgm:pt>
    <dgm:pt modelId="{6D48C22A-A1CD-4768-B43A-539C8D0847F0}">
      <dgm:prSet phldrT="[Text]"/>
      <dgm:spPr/>
      <dgm:t>
        <a:bodyPr/>
        <a:lstStyle/>
        <a:p>
          <a:r>
            <a:rPr lang="en-US" dirty="0"/>
            <a:t>Rate of Change</a:t>
          </a:r>
        </a:p>
      </dgm:t>
    </dgm:pt>
    <dgm:pt modelId="{97059B34-E369-430D-83DA-AB53837B518D}" type="parTrans" cxnId="{BFF3CD7C-4CA4-4047-A44F-25A5FC6F969D}">
      <dgm:prSet/>
      <dgm:spPr/>
      <dgm:t>
        <a:bodyPr/>
        <a:lstStyle/>
        <a:p>
          <a:endParaRPr lang="en-US"/>
        </a:p>
      </dgm:t>
    </dgm:pt>
    <dgm:pt modelId="{5BD1AC8F-5EC8-4EC3-92C6-C94F2B338ADA}" type="sibTrans" cxnId="{BFF3CD7C-4CA4-4047-A44F-25A5FC6F969D}">
      <dgm:prSet/>
      <dgm:spPr/>
      <dgm:t>
        <a:bodyPr/>
        <a:lstStyle/>
        <a:p>
          <a:endParaRPr lang="en-US"/>
        </a:p>
      </dgm:t>
    </dgm:pt>
    <dgm:pt modelId="{A21FFF81-3AA4-4DD9-8024-A34FA6466D49}">
      <dgm:prSet phldrT="[Text]"/>
      <dgm:spPr/>
      <dgm:t>
        <a:bodyPr/>
        <a:lstStyle/>
        <a:p>
          <a:r>
            <a:rPr lang="en-US" dirty="0"/>
            <a:t>Equations</a:t>
          </a:r>
        </a:p>
      </dgm:t>
    </dgm:pt>
    <dgm:pt modelId="{ADE55B72-4311-4F14-886C-D06043A878B0}" type="parTrans" cxnId="{CEA49276-6EF4-4F53-BD10-7DF2C7A22ABA}">
      <dgm:prSet/>
      <dgm:spPr/>
      <dgm:t>
        <a:bodyPr/>
        <a:lstStyle/>
        <a:p>
          <a:endParaRPr lang="en-US"/>
        </a:p>
      </dgm:t>
    </dgm:pt>
    <dgm:pt modelId="{EF31EE56-4031-431B-AA4D-0AACDA2E192B}" type="sibTrans" cxnId="{CEA49276-6EF4-4F53-BD10-7DF2C7A22ABA}">
      <dgm:prSet/>
      <dgm:spPr/>
      <dgm:t>
        <a:bodyPr/>
        <a:lstStyle/>
        <a:p>
          <a:endParaRPr lang="en-US"/>
        </a:p>
      </dgm:t>
    </dgm:pt>
    <dgm:pt modelId="{CD519E3D-7296-412B-8E22-E40B58F16641}">
      <dgm:prSet phldrT="[Text]"/>
      <dgm:spPr/>
      <dgm:t>
        <a:bodyPr/>
        <a:lstStyle/>
        <a:p>
          <a:r>
            <a:rPr lang="en-US" dirty="0"/>
            <a:t>Functions</a:t>
          </a:r>
        </a:p>
      </dgm:t>
    </dgm:pt>
    <dgm:pt modelId="{BF4EC2C9-2AC9-4496-BDEA-FAE19F1AC4DB}" type="parTrans" cxnId="{1B13F8C5-0D1C-41BD-8BD9-1D060DEB29F4}">
      <dgm:prSet/>
      <dgm:spPr/>
      <dgm:t>
        <a:bodyPr/>
        <a:lstStyle/>
        <a:p>
          <a:endParaRPr lang="en-US"/>
        </a:p>
      </dgm:t>
    </dgm:pt>
    <dgm:pt modelId="{32B14870-38D7-4A0D-AEF1-27054E3116B7}" type="sibTrans" cxnId="{1B13F8C5-0D1C-41BD-8BD9-1D060DEB29F4}">
      <dgm:prSet/>
      <dgm:spPr/>
      <dgm:t>
        <a:bodyPr/>
        <a:lstStyle/>
        <a:p>
          <a:endParaRPr lang="en-US"/>
        </a:p>
      </dgm:t>
    </dgm:pt>
    <dgm:pt modelId="{6A1C8217-0B6F-4BDC-8579-5AD4E89478B6}" type="pres">
      <dgm:prSet presAssocID="{8A32FDC0-BCEF-48EF-915F-7DA0F16FED3A}" presName="arrowDiagram" presStyleCnt="0">
        <dgm:presLayoutVars>
          <dgm:chMax val="5"/>
          <dgm:dir/>
          <dgm:resizeHandles val="exact"/>
        </dgm:presLayoutVars>
      </dgm:prSet>
      <dgm:spPr/>
    </dgm:pt>
    <dgm:pt modelId="{A614ACC0-194E-4380-9A4C-2E09A264D3AE}" type="pres">
      <dgm:prSet presAssocID="{8A32FDC0-BCEF-48EF-915F-7DA0F16FED3A}" presName="arrow" presStyleLbl="bgShp" presStyleIdx="0" presStyleCnt="1"/>
      <dgm:spPr/>
    </dgm:pt>
    <dgm:pt modelId="{65181FF2-7800-421F-B35D-B4104E4ABC33}" type="pres">
      <dgm:prSet presAssocID="{8A32FDC0-BCEF-48EF-915F-7DA0F16FED3A}" presName="arrowDiagram5" presStyleCnt="0"/>
      <dgm:spPr/>
    </dgm:pt>
    <dgm:pt modelId="{7B7F2D4F-154B-4576-9DC7-DDDFAB69AFC7}" type="pres">
      <dgm:prSet presAssocID="{81B03495-04B1-420F-B4A4-DF6A96E33B45}" presName="bullet5a" presStyleLbl="node1" presStyleIdx="0" presStyleCnt="5"/>
      <dgm:spPr/>
    </dgm:pt>
    <dgm:pt modelId="{D41B9D98-DAC7-4B14-9877-2D862F031215}" type="pres">
      <dgm:prSet presAssocID="{81B03495-04B1-420F-B4A4-DF6A96E33B45}" presName="textBox5a" presStyleLbl="revTx" presStyleIdx="0" presStyleCnt="5">
        <dgm:presLayoutVars>
          <dgm:bulletEnabled val="1"/>
        </dgm:presLayoutVars>
      </dgm:prSet>
      <dgm:spPr/>
    </dgm:pt>
    <dgm:pt modelId="{E25CAC65-AD58-4E3E-964C-079EE8F6F188}" type="pres">
      <dgm:prSet presAssocID="{24D9A802-6CD2-4153-9E5C-8EFA61B15092}" presName="bullet5b" presStyleLbl="node1" presStyleIdx="1" presStyleCnt="5"/>
      <dgm:spPr/>
    </dgm:pt>
    <dgm:pt modelId="{B4BDF8F2-1BD8-440B-85A1-BC2058090949}" type="pres">
      <dgm:prSet presAssocID="{24D9A802-6CD2-4153-9E5C-8EFA61B15092}" presName="textBox5b" presStyleLbl="revTx" presStyleIdx="1" presStyleCnt="5">
        <dgm:presLayoutVars>
          <dgm:bulletEnabled val="1"/>
        </dgm:presLayoutVars>
      </dgm:prSet>
      <dgm:spPr/>
    </dgm:pt>
    <dgm:pt modelId="{5609C5BA-7B70-40BF-BA4F-913DA98B287B}" type="pres">
      <dgm:prSet presAssocID="{6D48C22A-A1CD-4768-B43A-539C8D0847F0}" presName="bullet5c" presStyleLbl="node1" presStyleIdx="2" presStyleCnt="5"/>
      <dgm:spPr/>
    </dgm:pt>
    <dgm:pt modelId="{C509194C-C7B8-462A-8B95-ED6C03EB8818}" type="pres">
      <dgm:prSet presAssocID="{6D48C22A-A1CD-4768-B43A-539C8D0847F0}" presName="textBox5c" presStyleLbl="revTx" presStyleIdx="2" presStyleCnt="5">
        <dgm:presLayoutVars>
          <dgm:bulletEnabled val="1"/>
        </dgm:presLayoutVars>
      </dgm:prSet>
      <dgm:spPr/>
    </dgm:pt>
    <dgm:pt modelId="{C18AAABF-E4A9-4274-8BDC-744139E99AF9}" type="pres">
      <dgm:prSet presAssocID="{A21FFF81-3AA4-4DD9-8024-A34FA6466D49}" presName="bullet5d" presStyleLbl="node1" presStyleIdx="3" presStyleCnt="5"/>
      <dgm:spPr/>
    </dgm:pt>
    <dgm:pt modelId="{345B9045-7E4E-4C2D-8B66-75012EFAF1CD}" type="pres">
      <dgm:prSet presAssocID="{A21FFF81-3AA4-4DD9-8024-A34FA6466D49}" presName="textBox5d" presStyleLbl="revTx" presStyleIdx="3" presStyleCnt="5">
        <dgm:presLayoutVars>
          <dgm:bulletEnabled val="1"/>
        </dgm:presLayoutVars>
      </dgm:prSet>
      <dgm:spPr/>
    </dgm:pt>
    <dgm:pt modelId="{4B6D9994-848B-4AD3-B89B-FA9F2D9778AE}" type="pres">
      <dgm:prSet presAssocID="{CD519E3D-7296-412B-8E22-E40B58F16641}" presName="bullet5e" presStyleLbl="node1" presStyleIdx="4" presStyleCnt="5"/>
      <dgm:spPr/>
    </dgm:pt>
    <dgm:pt modelId="{A7B126A8-1D34-45F3-8260-83B3192E8C44}" type="pres">
      <dgm:prSet presAssocID="{CD519E3D-7296-412B-8E22-E40B58F16641}" presName="textBox5e" presStyleLbl="revTx" presStyleIdx="4" presStyleCnt="5">
        <dgm:presLayoutVars>
          <dgm:bulletEnabled val="1"/>
        </dgm:presLayoutVars>
      </dgm:prSet>
      <dgm:spPr/>
    </dgm:pt>
  </dgm:ptLst>
  <dgm:cxnLst>
    <dgm:cxn modelId="{E32D7816-D1EA-4CF1-85EE-15AB1F279EC7}" type="presOf" srcId="{8A32FDC0-BCEF-48EF-915F-7DA0F16FED3A}" destId="{6A1C8217-0B6F-4BDC-8579-5AD4E89478B6}" srcOrd="0" destOrd="0" presId="urn:microsoft.com/office/officeart/2005/8/layout/arrow2"/>
    <dgm:cxn modelId="{BD34F41E-D856-40B2-BEF6-4472A1B2BB49}" type="presOf" srcId="{CD519E3D-7296-412B-8E22-E40B58F16641}" destId="{A7B126A8-1D34-45F3-8260-83B3192E8C44}" srcOrd="0" destOrd="0" presId="urn:microsoft.com/office/officeart/2005/8/layout/arrow2"/>
    <dgm:cxn modelId="{81C93F50-EAC6-4F33-981B-2136AB80881C}" type="presOf" srcId="{A21FFF81-3AA4-4DD9-8024-A34FA6466D49}" destId="{345B9045-7E4E-4C2D-8B66-75012EFAF1CD}" srcOrd="0" destOrd="0" presId="urn:microsoft.com/office/officeart/2005/8/layout/arrow2"/>
    <dgm:cxn modelId="{CEA49276-6EF4-4F53-BD10-7DF2C7A22ABA}" srcId="{8A32FDC0-BCEF-48EF-915F-7DA0F16FED3A}" destId="{A21FFF81-3AA4-4DD9-8024-A34FA6466D49}" srcOrd="3" destOrd="0" parTransId="{ADE55B72-4311-4F14-886C-D06043A878B0}" sibTransId="{EF31EE56-4031-431B-AA4D-0AACDA2E192B}"/>
    <dgm:cxn modelId="{BFF3CD7C-4CA4-4047-A44F-25A5FC6F969D}" srcId="{8A32FDC0-BCEF-48EF-915F-7DA0F16FED3A}" destId="{6D48C22A-A1CD-4768-B43A-539C8D0847F0}" srcOrd="2" destOrd="0" parTransId="{97059B34-E369-430D-83DA-AB53837B518D}" sibTransId="{5BD1AC8F-5EC8-4EC3-92C6-C94F2B338ADA}"/>
    <dgm:cxn modelId="{07A8A59A-C215-4DC7-A88E-2E0620E1BC9E}" type="presOf" srcId="{6D48C22A-A1CD-4768-B43A-539C8D0847F0}" destId="{C509194C-C7B8-462A-8B95-ED6C03EB8818}" srcOrd="0" destOrd="0" presId="urn:microsoft.com/office/officeart/2005/8/layout/arrow2"/>
    <dgm:cxn modelId="{0DD0C6AC-667A-4B8A-BF23-6866ED439E1D}" srcId="{8A32FDC0-BCEF-48EF-915F-7DA0F16FED3A}" destId="{24D9A802-6CD2-4153-9E5C-8EFA61B15092}" srcOrd="1" destOrd="0" parTransId="{FFD6ED09-F181-4554-BB17-674F6FC3750D}" sibTransId="{767C75A9-50ED-45B6-8E1D-5A7A5C86ED4E}"/>
    <dgm:cxn modelId="{B8BD55B6-E4E5-4E48-A068-02E9A8788D70}" type="presOf" srcId="{81B03495-04B1-420F-B4A4-DF6A96E33B45}" destId="{D41B9D98-DAC7-4B14-9877-2D862F031215}" srcOrd="0" destOrd="0" presId="urn:microsoft.com/office/officeart/2005/8/layout/arrow2"/>
    <dgm:cxn modelId="{70AACBB8-ADE4-4348-9571-3DBB2233E0D6}" srcId="{8A32FDC0-BCEF-48EF-915F-7DA0F16FED3A}" destId="{81B03495-04B1-420F-B4A4-DF6A96E33B45}" srcOrd="0" destOrd="0" parTransId="{E52095ED-7F85-4D07-BB6C-8CA61CE58EBC}" sibTransId="{FA800020-87C5-4D3C-A5CE-1F0ED963D183}"/>
    <dgm:cxn modelId="{1B13F8C5-0D1C-41BD-8BD9-1D060DEB29F4}" srcId="{8A32FDC0-BCEF-48EF-915F-7DA0F16FED3A}" destId="{CD519E3D-7296-412B-8E22-E40B58F16641}" srcOrd="4" destOrd="0" parTransId="{BF4EC2C9-2AC9-4496-BDEA-FAE19F1AC4DB}" sibTransId="{32B14870-38D7-4A0D-AEF1-27054E3116B7}"/>
    <dgm:cxn modelId="{B58B05FD-EC9D-4580-8845-12253AE74B33}" type="presOf" srcId="{24D9A802-6CD2-4153-9E5C-8EFA61B15092}" destId="{B4BDF8F2-1BD8-440B-85A1-BC2058090949}" srcOrd="0" destOrd="0" presId="urn:microsoft.com/office/officeart/2005/8/layout/arrow2"/>
    <dgm:cxn modelId="{6EBC02BD-C40D-4350-819A-1699FE7BFC0B}" type="presParOf" srcId="{6A1C8217-0B6F-4BDC-8579-5AD4E89478B6}" destId="{A614ACC0-194E-4380-9A4C-2E09A264D3AE}" srcOrd="0" destOrd="0" presId="urn:microsoft.com/office/officeart/2005/8/layout/arrow2"/>
    <dgm:cxn modelId="{6D4D0233-1EF0-4999-81EB-6A178433F738}" type="presParOf" srcId="{6A1C8217-0B6F-4BDC-8579-5AD4E89478B6}" destId="{65181FF2-7800-421F-B35D-B4104E4ABC33}" srcOrd="1" destOrd="0" presId="urn:microsoft.com/office/officeart/2005/8/layout/arrow2"/>
    <dgm:cxn modelId="{D96D3C91-8426-421E-8FE8-7BDBD350AAC0}" type="presParOf" srcId="{65181FF2-7800-421F-B35D-B4104E4ABC33}" destId="{7B7F2D4F-154B-4576-9DC7-DDDFAB69AFC7}" srcOrd="0" destOrd="0" presId="urn:microsoft.com/office/officeart/2005/8/layout/arrow2"/>
    <dgm:cxn modelId="{7BB696F6-1968-45C4-860D-F4E137AD000F}" type="presParOf" srcId="{65181FF2-7800-421F-B35D-B4104E4ABC33}" destId="{D41B9D98-DAC7-4B14-9877-2D862F031215}" srcOrd="1" destOrd="0" presId="urn:microsoft.com/office/officeart/2005/8/layout/arrow2"/>
    <dgm:cxn modelId="{BD57D94A-196E-476F-8E12-BD9EC510EBB7}" type="presParOf" srcId="{65181FF2-7800-421F-B35D-B4104E4ABC33}" destId="{E25CAC65-AD58-4E3E-964C-079EE8F6F188}" srcOrd="2" destOrd="0" presId="urn:microsoft.com/office/officeart/2005/8/layout/arrow2"/>
    <dgm:cxn modelId="{9A9E0AD3-1F68-4464-9BB1-DDA35DB4EDF8}" type="presParOf" srcId="{65181FF2-7800-421F-B35D-B4104E4ABC33}" destId="{B4BDF8F2-1BD8-440B-85A1-BC2058090949}" srcOrd="3" destOrd="0" presId="urn:microsoft.com/office/officeart/2005/8/layout/arrow2"/>
    <dgm:cxn modelId="{EAD67ADA-A8A5-4268-9A5F-53C955F9BEBA}" type="presParOf" srcId="{65181FF2-7800-421F-B35D-B4104E4ABC33}" destId="{5609C5BA-7B70-40BF-BA4F-913DA98B287B}" srcOrd="4" destOrd="0" presId="urn:microsoft.com/office/officeart/2005/8/layout/arrow2"/>
    <dgm:cxn modelId="{457D03C0-4683-4F53-BD19-F79DE72127D6}" type="presParOf" srcId="{65181FF2-7800-421F-B35D-B4104E4ABC33}" destId="{C509194C-C7B8-462A-8B95-ED6C03EB8818}" srcOrd="5" destOrd="0" presId="urn:microsoft.com/office/officeart/2005/8/layout/arrow2"/>
    <dgm:cxn modelId="{44549DAF-DA3B-48A1-8B1D-DD4DE8B22BAB}" type="presParOf" srcId="{65181FF2-7800-421F-B35D-B4104E4ABC33}" destId="{C18AAABF-E4A9-4274-8BDC-744139E99AF9}" srcOrd="6" destOrd="0" presId="urn:microsoft.com/office/officeart/2005/8/layout/arrow2"/>
    <dgm:cxn modelId="{F8FA12C1-7606-497F-B913-3206A262440E}" type="presParOf" srcId="{65181FF2-7800-421F-B35D-B4104E4ABC33}" destId="{345B9045-7E4E-4C2D-8B66-75012EFAF1CD}" srcOrd="7" destOrd="0" presId="urn:microsoft.com/office/officeart/2005/8/layout/arrow2"/>
    <dgm:cxn modelId="{83EC118A-F07C-4A11-89EB-7EAE95956157}" type="presParOf" srcId="{65181FF2-7800-421F-B35D-B4104E4ABC33}" destId="{4B6D9994-848B-4AD3-B89B-FA9F2D9778AE}" srcOrd="8" destOrd="0" presId="urn:microsoft.com/office/officeart/2005/8/layout/arrow2"/>
    <dgm:cxn modelId="{4E6E70E1-10E0-41F9-863F-3EF26CEC8E5D}" type="presParOf" srcId="{65181FF2-7800-421F-B35D-B4104E4ABC33}" destId="{A7B126A8-1D34-45F3-8260-83B3192E8C44}"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5B591-6BD8-4FF9-8441-5E6AED87A999}">
      <dsp:nvSpPr>
        <dsp:cNvPr id="0" name=""/>
        <dsp:cNvSpPr/>
      </dsp:nvSpPr>
      <dsp:spPr>
        <a:xfrm>
          <a:off x="0" y="-7"/>
          <a:ext cx="7010400" cy="46736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83887-2348-445A-AA58-9B21AD4D1BF2}">
      <dsp:nvSpPr>
        <dsp:cNvPr id="0" name=""/>
        <dsp:cNvSpPr/>
      </dsp:nvSpPr>
      <dsp:spPr>
        <a:xfrm>
          <a:off x="890320" y="3170161"/>
          <a:ext cx="182270" cy="1822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2BC46-103C-426B-9D47-E9C2057B2FCC}">
      <dsp:nvSpPr>
        <dsp:cNvPr id="0" name=""/>
        <dsp:cNvSpPr/>
      </dsp:nvSpPr>
      <dsp:spPr>
        <a:xfrm>
          <a:off x="981456" y="3261296"/>
          <a:ext cx="1633423" cy="126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1"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981456" y="3261296"/>
        <a:ext cx="1633423" cy="1266253"/>
      </dsp:txXfrm>
    </dsp:sp>
    <dsp:sp modelId="{9453E344-56B3-4674-82C9-3A87F122D6F2}">
      <dsp:nvSpPr>
        <dsp:cNvPr id="0" name=""/>
        <dsp:cNvSpPr/>
      </dsp:nvSpPr>
      <dsp:spPr>
        <a:xfrm>
          <a:off x="2499207" y="1979269"/>
          <a:ext cx="329488" cy="3294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B9B84-359B-46AF-88E0-10E02782692A}">
      <dsp:nvSpPr>
        <dsp:cNvPr id="0" name=""/>
        <dsp:cNvSpPr/>
      </dsp:nvSpPr>
      <dsp:spPr>
        <a:xfrm>
          <a:off x="2663952" y="2144014"/>
          <a:ext cx="1682496" cy="2383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89"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2663952" y="2144014"/>
        <a:ext cx="1682496" cy="2383536"/>
      </dsp:txXfrm>
    </dsp:sp>
    <dsp:sp modelId="{D1FC5DB5-A0B1-4306-BC01-CCCE9E27C7F4}">
      <dsp:nvSpPr>
        <dsp:cNvPr id="0" name=""/>
        <dsp:cNvSpPr/>
      </dsp:nvSpPr>
      <dsp:spPr>
        <a:xfrm>
          <a:off x="4434078" y="1254569"/>
          <a:ext cx="455676" cy="455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624D6-F75E-4549-80A4-416888822F53}">
      <dsp:nvSpPr>
        <dsp:cNvPr id="0" name=""/>
        <dsp:cNvSpPr/>
      </dsp:nvSpPr>
      <dsp:spPr>
        <a:xfrm>
          <a:off x="4661916" y="1482407"/>
          <a:ext cx="1682496" cy="304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3"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4661916" y="1482407"/>
        <a:ext cx="1682496" cy="304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4ACC0-194E-4380-9A4C-2E09A264D3AE}">
      <dsp:nvSpPr>
        <dsp:cNvPr id="0" name=""/>
        <dsp:cNvSpPr/>
      </dsp:nvSpPr>
      <dsp:spPr>
        <a:xfrm>
          <a:off x="0" y="182457"/>
          <a:ext cx="8596935" cy="537308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F2D4F-154B-4576-9DC7-DDDFAB69AFC7}">
      <dsp:nvSpPr>
        <dsp:cNvPr id="0" name=""/>
        <dsp:cNvSpPr/>
      </dsp:nvSpPr>
      <dsp:spPr>
        <a:xfrm>
          <a:off x="846798" y="4177882"/>
          <a:ext cx="197729" cy="197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B9D98-DAC7-4B14-9877-2D862F031215}">
      <dsp:nvSpPr>
        <dsp:cNvPr id="0" name=""/>
        <dsp:cNvSpPr/>
      </dsp:nvSpPr>
      <dsp:spPr>
        <a:xfrm>
          <a:off x="945662" y="4276747"/>
          <a:ext cx="1126198" cy="12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73"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Fractions</a:t>
          </a:r>
        </a:p>
      </dsp:txBody>
      <dsp:txXfrm>
        <a:off x="945662" y="4276747"/>
        <a:ext cx="1126198" cy="1278794"/>
      </dsp:txXfrm>
    </dsp:sp>
    <dsp:sp modelId="{E25CAC65-AD58-4E3E-964C-079EE8F6F188}">
      <dsp:nvSpPr>
        <dsp:cNvPr id="0" name=""/>
        <dsp:cNvSpPr/>
      </dsp:nvSpPr>
      <dsp:spPr>
        <a:xfrm>
          <a:off x="1917116" y="3149474"/>
          <a:ext cx="309489" cy="3094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DF8F2-1BD8-440B-85A1-BC2058090949}">
      <dsp:nvSpPr>
        <dsp:cNvPr id="0" name=""/>
        <dsp:cNvSpPr/>
      </dsp:nvSpPr>
      <dsp:spPr>
        <a:xfrm>
          <a:off x="2071861" y="3304219"/>
          <a:ext cx="1427091" cy="225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2"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Ratios</a:t>
          </a:r>
        </a:p>
      </dsp:txBody>
      <dsp:txXfrm>
        <a:off x="2071861" y="3304219"/>
        <a:ext cx="1427091" cy="2251322"/>
      </dsp:txXfrm>
    </dsp:sp>
    <dsp:sp modelId="{5609C5BA-7B70-40BF-BA4F-913DA98B287B}">
      <dsp:nvSpPr>
        <dsp:cNvPr id="0" name=""/>
        <dsp:cNvSpPr/>
      </dsp:nvSpPr>
      <dsp:spPr>
        <a:xfrm>
          <a:off x="3292626" y="2329541"/>
          <a:ext cx="412652" cy="412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9194C-C7B8-462A-8B95-ED6C03EB8818}">
      <dsp:nvSpPr>
        <dsp:cNvPr id="0" name=""/>
        <dsp:cNvSpPr/>
      </dsp:nvSpPr>
      <dsp:spPr>
        <a:xfrm>
          <a:off x="3498952" y="2535868"/>
          <a:ext cx="1659208" cy="301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56"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Rate of Change</a:t>
          </a:r>
        </a:p>
      </dsp:txBody>
      <dsp:txXfrm>
        <a:off x="3498952" y="2535868"/>
        <a:ext cx="1659208" cy="3019673"/>
      </dsp:txXfrm>
    </dsp:sp>
    <dsp:sp modelId="{C18AAABF-E4A9-4274-8BDC-744139E99AF9}">
      <dsp:nvSpPr>
        <dsp:cNvPr id="0" name=""/>
        <dsp:cNvSpPr/>
      </dsp:nvSpPr>
      <dsp:spPr>
        <a:xfrm>
          <a:off x="4891656" y="1689070"/>
          <a:ext cx="533009" cy="5330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B9045-7E4E-4C2D-8B66-75012EFAF1CD}">
      <dsp:nvSpPr>
        <dsp:cNvPr id="0" name=""/>
        <dsp:cNvSpPr/>
      </dsp:nvSpPr>
      <dsp:spPr>
        <a:xfrm>
          <a:off x="5158161" y="1955575"/>
          <a:ext cx="1719387" cy="35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431"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Equations</a:t>
          </a:r>
        </a:p>
      </dsp:txBody>
      <dsp:txXfrm>
        <a:off x="5158161" y="1955575"/>
        <a:ext cx="1719387" cy="3599966"/>
      </dsp:txXfrm>
    </dsp:sp>
    <dsp:sp modelId="{4B6D9994-848B-4AD3-B89B-FA9F2D9778AE}">
      <dsp:nvSpPr>
        <dsp:cNvPr id="0" name=""/>
        <dsp:cNvSpPr/>
      </dsp:nvSpPr>
      <dsp:spPr>
        <a:xfrm>
          <a:off x="6537969" y="1261372"/>
          <a:ext cx="679157" cy="679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126A8-1D34-45F3-8260-83B3192E8C44}">
      <dsp:nvSpPr>
        <dsp:cNvPr id="0" name=""/>
        <dsp:cNvSpPr/>
      </dsp:nvSpPr>
      <dsp:spPr>
        <a:xfrm>
          <a:off x="6877548" y="1600951"/>
          <a:ext cx="1719387" cy="395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872"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Functions</a:t>
          </a:r>
        </a:p>
      </dsp:txBody>
      <dsp:txXfrm>
        <a:off x="6877548" y="1600951"/>
        <a:ext cx="1719387" cy="39545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2629104-8AF1-4794-A6E7-81C37CA55252}"/>
              </a:ext>
            </a:extLst>
          </p:cNvPr>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r>
              <a:rPr lang="en-US"/>
              <a:t>ABE Mathematics Curriculum Matrix</a:t>
            </a:r>
          </a:p>
        </p:txBody>
      </p:sp>
      <p:sp>
        <p:nvSpPr>
          <p:cNvPr id="81923" name="Rectangle 3">
            <a:extLst>
              <a:ext uri="{FF2B5EF4-FFF2-40B4-BE49-F238E27FC236}">
                <a16:creationId xmlns:a16="http://schemas.microsoft.com/office/drawing/2014/main" id="{7C8DF3BC-FEA7-428F-A5A1-FE8EA8254319}"/>
              </a:ext>
            </a:extLst>
          </p:cNvPr>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r>
              <a:rPr lang="en-US"/>
              <a:t>2018 Summer Symposium</a:t>
            </a:r>
          </a:p>
        </p:txBody>
      </p:sp>
      <p:sp>
        <p:nvSpPr>
          <p:cNvPr id="81924" name="Rectangle 4">
            <a:extLst>
              <a:ext uri="{FF2B5EF4-FFF2-40B4-BE49-F238E27FC236}">
                <a16:creationId xmlns:a16="http://schemas.microsoft.com/office/drawing/2014/main" id="{EBC36D43-E427-4550-84EE-87322B11737E}"/>
              </a:ext>
            </a:extLst>
          </p:cNvPr>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r>
              <a:rPr lang="en-US"/>
              <a:t>Presented by: Ronald Cruz</a:t>
            </a:r>
          </a:p>
        </p:txBody>
      </p:sp>
      <p:sp>
        <p:nvSpPr>
          <p:cNvPr id="81925" name="Rectangle 5">
            <a:extLst>
              <a:ext uri="{FF2B5EF4-FFF2-40B4-BE49-F238E27FC236}">
                <a16:creationId xmlns:a16="http://schemas.microsoft.com/office/drawing/2014/main" id="{D8DA28E7-2D14-45B4-9EA7-5CB452938FF9}"/>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25BC985D-D79C-4558-92D9-ECB4212C7ACB}"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F4AFF9C-35B7-4193-8BFA-A9706A473F2A}"/>
              </a:ext>
            </a:extLst>
          </p:cNvPr>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r>
              <a:rPr lang="en-US"/>
              <a:t>ABE Mathematics Curriculum Matrix</a:t>
            </a:r>
          </a:p>
        </p:txBody>
      </p:sp>
      <p:sp>
        <p:nvSpPr>
          <p:cNvPr id="86019" name="Rectangle 3">
            <a:extLst>
              <a:ext uri="{FF2B5EF4-FFF2-40B4-BE49-F238E27FC236}">
                <a16:creationId xmlns:a16="http://schemas.microsoft.com/office/drawing/2014/main" id="{54382D24-B9C4-4546-8C44-D7508630B166}"/>
              </a:ext>
            </a:extLst>
          </p:cNvPr>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r>
              <a:rPr lang="en-US"/>
              <a:t>2018 Summer Symposium</a:t>
            </a:r>
          </a:p>
        </p:txBody>
      </p:sp>
      <p:sp>
        <p:nvSpPr>
          <p:cNvPr id="5124" name="Rectangle 4">
            <a:extLst>
              <a:ext uri="{FF2B5EF4-FFF2-40B4-BE49-F238E27FC236}">
                <a16:creationId xmlns:a16="http://schemas.microsoft.com/office/drawing/2014/main" id="{AF8F7B78-E11E-4FBB-AAB2-54EC6C2E51E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a16="http://schemas.microsoft.com/office/drawing/2014/main" id="{4CC2CC6A-A59F-43A0-97D0-CF7604EEF720}"/>
              </a:ext>
            </a:extLst>
          </p:cNvPr>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EAA93AC0-0103-4108-9584-D27B94B1C3E1}"/>
              </a:ext>
            </a:extLst>
          </p:cNvPr>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r>
              <a:rPr lang="en-US"/>
              <a:t>Presented by: Ronald Cruz</a:t>
            </a:r>
          </a:p>
        </p:txBody>
      </p:sp>
      <p:sp>
        <p:nvSpPr>
          <p:cNvPr id="86023" name="Rectangle 7">
            <a:extLst>
              <a:ext uri="{FF2B5EF4-FFF2-40B4-BE49-F238E27FC236}">
                <a16:creationId xmlns:a16="http://schemas.microsoft.com/office/drawing/2014/main" id="{57CDE97D-22FF-4CE1-858B-104712322A28}"/>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23518065-AE93-466B-BE36-07078C58273C}"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27D36D5-CABC-4C71-864F-A9803CA42A2E}"/>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37143C97-FC2B-4B7A-8325-A7A25BA6446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a:extLst>
              <a:ext uri="{FF2B5EF4-FFF2-40B4-BE49-F238E27FC236}">
                <a16:creationId xmlns:a16="http://schemas.microsoft.com/office/drawing/2014/main" id="{C6C0FC12-EE6A-4700-9BD8-78EB3E18F2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EAC4C5A-FCD8-431E-BBCB-E3822CE7C4D0}" type="slidenum">
              <a:rPr lang="en-US" altLang="en-US" sz="1200">
                <a:latin typeface="Times" panose="02020603050405020304" pitchFamily="18" charset="0"/>
              </a:rPr>
              <a:pPr/>
              <a:t>1</a:t>
            </a:fld>
            <a:endParaRPr lang="en-US" altLang="en-US" sz="1200" dirty="0">
              <a:latin typeface="Times" panose="02020603050405020304" pitchFamily="18" charset="0"/>
            </a:endParaRPr>
          </a:p>
        </p:txBody>
      </p:sp>
      <p:sp>
        <p:nvSpPr>
          <p:cNvPr id="2" name="Date Placeholder 1"/>
          <p:cNvSpPr>
            <a:spLocks noGrp="1"/>
          </p:cNvSpPr>
          <p:nvPr>
            <p:ph type="dt" idx="10"/>
          </p:nvPr>
        </p:nvSpPr>
        <p:spPr/>
        <p:txBody>
          <a:bodyPr/>
          <a:lstStyle/>
          <a:p>
            <a:pPr>
              <a:defRPr/>
            </a:pPr>
            <a:r>
              <a:rPr lang="en-US"/>
              <a:t>2018 Summer Symposium</a:t>
            </a:r>
          </a:p>
        </p:txBody>
      </p:sp>
      <p:sp>
        <p:nvSpPr>
          <p:cNvPr id="3" name="Footer Placeholder 2"/>
          <p:cNvSpPr>
            <a:spLocks noGrp="1"/>
          </p:cNvSpPr>
          <p:nvPr>
            <p:ph type="ftr" sz="quarter" idx="11"/>
          </p:nvPr>
        </p:nvSpPr>
        <p:spPr/>
        <p:txBody>
          <a:bodyPr/>
          <a:lstStyle/>
          <a:p>
            <a:pPr>
              <a:defRPr/>
            </a:pPr>
            <a:r>
              <a:rPr lang="en-US"/>
              <a:t>Presented by: Ronald Cruz</a:t>
            </a:r>
          </a:p>
        </p:txBody>
      </p:sp>
      <p:sp>
        <p:nvSpPr>
          <p:cNvPr id="4" name="Header Placeholder 3"/>
          <p:cNvSpPr>
            <a:spLocks noGrp="1"/>
          </p:cNvSpPr>
          <p:nvPr>
            <p:ph type="hdr" sz="quarter" idx="12"/>
          </p:nvPr>
        </p:nvSpPr>
        <p:spPr/>
        <p:txBody>
          <a:bodyPr/>
          <a:lstStyle/>
          <a:p>
            <a:pPr>
              <a:defRPr/>
            </a:pPr>
            <a:r>
              <a:rPr lang="en-US"/>
              <a:t>ABE Mathematics Curriculum Matrix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Key Points: </a:t>
            </a:r>
          </a:p>
          <a:p>
            <a:pPr marL="171450" indent="-171450">
              <a:buFont typeface="Arial" panose="020B0604020202020204" pitchFamily="34" charset="0"/>
              <a:buChar char="•"/>
            </a:pPr>
            <a:r>
              <a:rPr lang="en-US" dirty="0"/>
              <a:t>Teachers need to show the relationships between mathematics content and skills to allow greater retention on the part of students. </a:t>
            </a:r>
          </a:p>
          <a:p>
            <a:pPr marL="171450" indent="-171450">
              <a:buFont typeface="Arial" panose="020B0604020202020204" pitchFamily="34" charset="0"/>
              <a:buChar char="•"/>
            </a:pPr>
            <a:r>
              <a:rPr lang="en-US" dirty="0"/>
              <a:t>Teachers need to sequence topics to show how mathematics topics build upon each other.</a:t>
            </a:r>
          </a:p>
        </p:txBody>
      </p:sp>
      <p:sp>
        <p:nvSpPr>
          <p:cNvPr id="4" name="Slide Number Placeholder 3"/>
          <p:cNvSpPr>
            <a:spLocks noGrp="1"/>
          </p:cNvSpPr>
          <p:nvPr>
            <p:ph type="sldNum" sz="quarter" idx="10"/>
          </p:nvPr>
        </p:nvSpPr>
        <p:spPr/>
        <p:txBody>
          <a:bodyPr/>
          <a:lstStyle/>
          <a:p>
            <a:fld id="{544E87DD-E500-4F9B-B73B-F77DD7C6C3BD}" type="slidenum">
              <a:rPr lang="en-US" smtClean="0"/>
              <a:t>10</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55133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Key Points: </a:t>
            </a:r>
          </a:p>
          <a:p>
            <a:pPr marL="171450" indent="-171450">
              <a:buFont typeface="Arial" panose="020B0604020202020204" pitchFamily="34" charset="0"/>
              <a:buChar char="•"/>
            </a:pPr>
            <a:r>
              <a:rPr lang="en-US" dirty="0"/>
              <a:t>Teachers need to spent proportionate amounts of time for conceptual understanding, procedural skill and rigorous application of mathematics. </a:t>
            </a:r>
          </a:p>
          <a:p>
            <a:pPr marL="171450" indent="-171450">
              <a:buFont typeface="Arial" panose="020B0604020202020204" pitchFamily="34" charset="0"/>
              <a:buChar char="•"/>
            </a:pPr>
            <a:r>
              <a:rPr lang="en-US" dirty="0"/>
              <a:t>In addition to “how,” teachers need to explain the “why” behind each mathematical concept or skill. </a:t>
            </a:r>
          </a:p>
        </p:txBody>
      </p:sp>
      <p:sp>
        <p:nvSpPr>
          <p:cNvPr id="4" name="Slide Number Placeholder 3"/>
          <p:cNvSpPr>
            <a:spLocks noGrp="1"/>
          </p:cNvSpPr>
          <p:nvPr>
            <p:ph type="sldNum" sz="quarter" idx="10"/>
          </p:nvPr>
        </p:nvSpPr>
        <p:spPr/>
        <p:txBody>
          <a:bodyPr/>
          <a:lstStyle/>
          <a:p>
            <a:fld id="{544E87DD-E500-4F9B-B73B-F77DD7C6C3BD}" type="slidenum">
              <a:rPr lang="en-US" smtClean="0"/>
              <a:t>11</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30464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Transition slide for presenting the relationship between the ABE Mathematics Curriculum Frameworks and the ABE Mathematics Curriculum Matrix.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12</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57722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Florida Department of Education has provided us with curriculum frameworks that would allow each school district, college or other educational institutions to develop their own curricula. This slide shows how the Curriculum Frameworks for ABE Mathematics looks like. </a:t>
            </a:r>
          </a:p>
        </p:txBody>
      </p:sp>
      <p:sp>
        <p:nvSpPr>
          <p:cNvPr id="4" name="Slide Number Placeholder 3"/>
          <p:cNvSpPr>
            <a:spLocks noGrp="1"/>
          </p:cNvSpPr>
          <p:nvPr>
            <p:ph type="sldNum" sz="quarter" idx="10"/>
          </p:nvPr>
        </p:nvSpPr>
        <p:spPr/>
        <p:txBody>
          <a:bodyPr/>
          <a:lstStyle/>
          <a:p>
            <a:fld id="{544E87DD-E500-4F9B-B73B-F77DD7C6C3BD}" type="slidenum">
              <a:rPr lang="en-US" smtClean="0"/>
              <a:t>13</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4188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Explain the purpose of ABE Mathematics Curriculum Frameworks.</a:t>
            </a:r>
          </a:p>
        </p:txBody>
      </p:sp>
      <p:sp>
        <p:nvSpPr>
          <p:cNvPr id="4" name="Slide Number Placeholder 3"/>
          <p:cNvSpPr>
            <a:spLocks noGrp="1"/>
          </p:cNvSpPr>
          <p:nvPr>
            <p:ph type="sldNum" sz="quarter" idx="10"/>
          </p:nvPr>
        </p:nvSpPr>
        <p:spPr/>
        <p:txBody>
          <a:bodyPr/>
          <a:lstStyle/>
          <a:p>
            <a:fld id="{544E87DD-E500-4F9B-B73B-F77DD7C6C3BD}" type="slidenum">
              <a:rPr lang="en-US" smtClean="0"/>
              <a:t>14</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74929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Continue to explain the purpose of ABE Mathematics Curriculum Frameworks.</a:t>
            </a:r>
          </a:p>
          <a:p>
            <a:endParaRPr lang="en-US" sz="1100" dirty="0">
              <a:latin typeface="+mn-lt"/>
            </a:endParaRP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15</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428107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Go over the features of the ABE Mathematics Curriculum Frameworks. </a:t>
            </a:r>
          </a:p>
        </p:txBody>
      </p:sp>
      <p:sp>
        <p:nvSpPr>
          <p:cNvPr id="4" name="Slide Number Placeholder 3"/>
          <p:cNvSpPr>
            <a:spLocks noGrp="1"/>
          </p:cNvSpPr>
          <p:nvPr>
            <p:ph type="sldNum" sz="quarter" idx="10"/>
          </p:nvPr>
        </p:nvSpPr>
        <p:spPr/>
        <p:txBody>
          <a:bodyPr/>
          <a:lstStyle/>
          <a:p>
            <a:fld id="{544E87DD-E500-4F9B-B73B-F77DD7C6C3BD}" type="slidenum">
              <a:rPr lang="en-US" smtClean="0"/>
              <a:t>16</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96798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curriculum frameworks provides us with a mapping of all the CCRS Mathematics Domains and spanning across all levels of ABE. However, this only provides little information as to what standards and objectives have to be taught to ABE students. We have to look at the individual standards to gain a better understanding of what we are required to teach. </a:t>
            </a:r>
          </a:p>
        </p:txBody>
      </p:sp>
      <p:sp>
        <p:nvSpPr>
          <p:cNvPr id="4" name="Slide Number Placeholder 3"/>
          <p:cNvSpPr>
            <a:spLocks noGrp="1"/>
          </p:cNvSpPr>
          <p:nvPr>
            <p:ph type="sldNum" sz="quarter" idx="10"/>
          </p:nvPr>
        </p:nvSpPr>
        <p:spPr/>
        <p:txBody>
          <a:bodyPr/>
          <a:lstStyle/>
          <a:p>
            <a:fld id="{544E87DD-E500-4F9B-B73B-F77DD7C6C3BD}" type="slidenum">
              <a:rPr lang="en-US" smtClean="0"/>
              <a:t>17</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0518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Explain each part of the ABE Math Standards. Explain that one of the main reasons why the Curriculum Matrix was developed is to summarize the curriculum frameworks in a visual representation, leading to a better understanding as to how standards relate to each other.  </a:t>
            </a:r>
          </a:p>
        </p:txBody>
      </p:sp>
      <p:sp>
        <p:nvSpPr>
          <p:cNvPr id="4" name="Slide Number Placeholder 3"/>
          <p:cNvSpPr>
            <a:spLocks noGrp="1"/>
          </p:cNvSpPr>
          <p:nvPr>
            <p:ph type="sldNum" sz="quarter" idx="10"/>
          </p:nvPr>
        </p:nvSpPr>
        <p:spPr/>
        <p:txBody>
          <a:bodyPr/>
          <a:lstStyle/>
          <a:p>
            <a:fld id="{544E87DD-E500-4F9B-B73B-F77DD7C6C3BD}" type="slidenum">
              <a:rPr lang="en-US" smtClean="0"/>
              <a:t>18</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15705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Ask one of the participants to read this slide while the rest reads silently. </a:t>
            </a:r>
          </a:p>
          <a:p>
            <a:endParaRPr lang="en-US" sz="1100" dirty="0">
              <a:latin typeface="+mn-lt"/>
            </a:endParaRP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19</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311345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78BF3755-AD0E-4505-8CA4-943ACF4C4356}" type="slidenum">
              <a:rPr lang="en-US" altLang="en-US" sz="1200">
                <a:latin typeface="Times" panose="02020603050405020304" pitchFamily="18" charset="0"/>
              </a:rPr>
              <a:pPr algn="r"/>
              <a:t>2</a:t>
            </a:fld>
            <a:endParaRPr lang="en-US" altLang="en-US" sz="1200" dirty="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Go over the presentation agenda. </a:t>
            </a:r>
          </a:p>
        </p:txBody>
      </p:sp>
      <p:sp>
        <p:nvSpPr>
          <p:cNvPr id="2" name="Date Placeholder 1"/>
          <p:cNvSpPr>
            <a:spLocks noGrp="1"/>
          </p:cNvSpPr>
          <p:nvPr>
            <p:ph type="dt" idx="10"/>
          </p:nvPr>
        </p:nvSpPr>
        <p:spPr/>
        <p:txBody>
          <a:bodyPr/>
          <a:lstStyle/>
          <a:p>
            <a:pPr>
              <a:defRPr/>
            </a:pPr>
            <a:r>
              <a:rPr lang="en-US"/>
              <a:t>2018 Summer Symposium</a:t>
            </a:r>
          </a:p>
        </p:txBody>
      </p:sp>
      <p:sp>
        <p:nvSpPr>
          <p:cNvPr id="3" name="Footer Placeholder 2"/>
          <p:cNvSpPr>
            <a:spLocks noGrp="1"/>
          </p:cNvSpPr>
          <p:nvPr>
            <p:ph type="ftr" sz="quarter" idx="11"/>
          </p:nvPr>
        </p:nvSpPr>
        <p:spPr/>
        <p:txBody>
          <a:bodyPr/>
          <a:lstStyle/>
          <a:p>
            <a:pPr>
              <a:defRPr/>
            </a:pPr>
            <a:r>
              <a:rPr lang="en-US"/>
              <a:t>Presented by: Ronald Cruz</a:t>
            </a:r>
          </a:p>
        </p:txBody>
      </p:sp>
      <p:sp>
        <p:nvSpPr>
          <p:cNvPr id="4" name="Header Placeholder 3"/>
          <p:cNvSpPr>
            <a:spLocks noGrp="1"/>
          </p:cNvSpPr>
          <p:nvPr>
            <p:ph type="hdr" sz="quarter" idx="12"/>
          </p:nvPr>
        </p:nvSpPr>
        <p:spPr/>
        <p:txBody>
          <a:bodyPr/>
          <a:lstStyle/>
          <a:p>
            <a:pPr>
              <a:defRPr/>
            </a:pPr>
            <a:r>
              <a:rPr lang="en-US"/>
              <a:t>ABE Mathematics Curriculum Matrix</a:t>
            </a:r>
          </a:p>
        </p:txBody>
      </p:sp>
    </p:spTree>
    <p:extLst>
      <p:ext uri="{BB962C8B-B14F-4D97-AF65-F5344CB8AC3E}">
        <p14:creationId xmlns:p14="http://schemas.microsoft.com/office/powerpoint/2010/main" val="177682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Transition slide for presenting the ABE Mathematics Curriculum Matrix.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20</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3354931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The next few slides will demonstrate how to download the electronic copy of the ABE Mathematics Curriculum Matrix. </a:t>
            </a:r>
          </a:p>
          <a:p>
            <a:pPr marL="228600" indent="-228600">
              <a:buAutoNum type="arabicPeriod"/>
            </a:pPr>
            <a:r>
              <a:rPr lang="en-US" sz="1100" dirty="0">
                <a:latin typeface="+mn-lt"/>
              </a:rPr>
              <a:t>Type www.floridaipdae.org on the address bar of any browser. </a:t>
            </a:r>
          </a:p>
          <a:p>
            <a:pPr marL="228600" indent="-228600">
              <a:buAutoNum type="arabicPeriod"/>
            </a:pPr>
            <a:r>
              <a:rPr lang="en-US" sz="1100" dirty="0">
                <a:latin typeface="+mn-lt"/>
              </a:rPr>
              <a:t>Click on the ABE Tab.</a:t>
            </a:r>
          </a:p>
          <a:p>
            <a:pPr marL="228600" indent="-228600">
              <a:buAutoNum type="arabicPeriod"/>
            </a:pPr>
            <a:r>
              <a:rPr lang="en-US" sz="1100" dirty="0">
                <a:latin typeface="+mn-lt"/>
              </a:rPr>
              <a:t>Click on the Webinar Channel.</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21</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978828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Look for the ABE Math Curriculum Framework Map Webinar Part 1 or Part 2.</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22</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92893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On the Presentation Documents Section of the page, click on Handout: ABE Math Curriculum Matrix (PDF). Teachers may save this PDF version so they can easily it at any time.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23</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279653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version of the matrix is the original version. This is the printed version used for face-to-face workshops or presentations. This is also the format of the electronic version that can be downloaded from the IPDAE website.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24</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29746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version is the version that teachers will be able to use more often because it can be customized for various applications in the classroom.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25</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316560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version is what you will mostly see in this presentation. This is also called the BETA Version. Some teachers may have received this version in earlier mathematics workshops.</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26</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490660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slide is animated. Every click points a feature of the matrix. </a:t>
            </a:r>
          </a:p>
          <a:p>
            <a:r>
              <a:rPr lang="en-US" sz="1100" dirty="0">
                <a:latin typeface="+mn-lt"/>
              </a:rPr>
              <a:t>Point out where teachers can see the 10 mathematics domains, the NRS levels, the content cells and the content regions.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27</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833646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Teachers do not necessarily understand what NRS levels are. Use this slide to explain the meaning of NRS Levels. Please note that the matrix only contains levels 1 through 4 since the matrix was developed for Adult Basic Education (ABE). Future matrices may be developed for Adult Secondary Education.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28</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290537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D32867BE-DE2E-4D22-85AF-CD2EA9C6C1E8}" type="slidenum">
              <a:rPr lang="en-US" altLang="en-US" sz="1200">
                <a:latin typeface="Times" pitchFamily="18" charset="0"/>
              </a:rPr>
              <a:pPr algn="r"/>
              <a:t>29</a:t>
            </a:fld>
            <a:endParaRPr lang="en-US" altLang="en-US" sz="1200" dirty="0">
              <a:latin typeface="Times"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a more visual representation of the ABE and GED Levels.  </a:t>
            </a:r>
          </a:p>
        </p:txBody>
      </p:sp>
      <p:sp>
        <p:nvSpPr>
          <p:cNvPr id="2" name="Date Placeholder 1"/>
          <p:cNvSpPr>
            <a:spLocks noGrp="1"/>
          </p:cNvSpPr>
          <p:nvPr>
            <p:ph type="dt" idx="10"/>
          </p:nvPr>
        </p:nvSpPr>
        <p:spPr/>
        <p:txBody>
          <a:bodyPr/>
          <a:lstStyle/>
          <a:p>
            <a:pPr>
              <a:defRPr/>
            </a:pPr>
            <a:r>
              <a:rPr lang="en-US"/>
              <a:t>2018 Summer Symposium</a:t>
            </a:r>
            <a:endParaRPr lang="en-US" dirty="0"/>
          </a:p>
        </p:txBody>
      </p:sp>
      <p:sp>
        <p:nvSpPr>
          <p:cNvPr id="3" name="Footer Placeholder 2"/>
          <p:cNvSpPr>
            <a:spLocks noGrp="1"/>
          </p:cNvSpPr>
          <p:nvPr>
            <p:ph type="ftr" sz="quarter" idx="11"/>
          </p:nvPr>
        </p:nvSpPr>
        <p:spPr/>
        <p:txBody>
          <a:bodyPr/>
          <a:lstStyle/>
          <a:p>
            <a:pPr>
              <a:defRPr/>
            </a:pPr>
            <a:r>
              <a:rPr lang="en-US"/>
              <a:t>Presented by: Ronald Cruz</a:t>
            </a:r>
            <a:endParaRPr lang="en-US" dirty="0"/>
          </a:p>
        </p:txBody>
      </p:sp>
      <p:sp>
        <p:nvSpPr>
          <p:cNvPr id="4" name="Header Placeholder 3"/>
          <p:cNvSpPr>
            <a:spLocks noGrp="1"/>
          </p:cNvSpPr>
          <p:nvPr>
            <p:ph type="hdr" sz="quarter" idx="12"/>
          </p:nvPr>
        </p:nvSpPr>
        <p:spPr/>
        <p:txBody>
          <a:bodyPr/>
          <a:lstStyle/>
          <a:p>
            <a:pPr>
              <a:defRPr/>
            </a:pPr>
            <a:r>
              <a:rPr lang="en-US"/>
              <a:t>ABE Mathematics Curriculum Matrix</a:t>
            </a:r>
            <a:endParaRPr lang="en-US" dirty="0"/>
          </a:p>
        </p:txBody>
      </p:sp>
    </p:spTree>
    <p:extLst>
      <p:ext uri="{BB962C8B-B14F-4D97-AF65-F5344CB8AC3E}">
        <p14:creationId xmlns:p14="http://schemas.microsoft.com/office/powerpoint/2010/main" val="15605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Use this as a transition slide for presenting the reasoning behind the development of the ABE Math Curriculum Matrix.</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3</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785233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This slide shows how the ABE Mathematics Curriculum Matrix was derived from the ABE Mathematics Curriculum Frameworks. In this slide, the Statistics NRS level 3 region is shown. Note that certain benchmark skills and/or standards are more often combined into one content cell or less often separated into multiple content cells. The wording was also simplified in order to fit a single page matrix printout. </a:t>
            </a:r>
          </a:p>
        </p:txBody>
      </p:sp>
      <p:sp>
        <p:nvSpPr>
          <p:cNvPr id="4" name="Slide Number Placeholder 3"/>
          <p:cNvSpPr>
            <a:spLocks noGrp="1"/>
          </p:cNvSpPr>
          <p:nvPr>
            <p:ph type="sldNum" sz="quarter" idx="10"/>
          </p:nvPr>
        </p:nvSpPr>
        <p:spPr/>
        <p:txBody>
          <a:bodyPr/>
          <a:lstStyle/>
          <a:p>
            <a:fld id="{544E87DD-E500-4F9B-B73B-F77DD7C6C3BD}" type="slidenum">
              <a:rPr lang="en-US" smtClean="0"/>
              <a:t>30</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862957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Using the matrix, teachers can clearly see which domains apply to each component of rigor, a key shift in the College and Career Readiness Standards. This slide shows domains 1, 2, 6, 8, and 10 focus on conceptual understanding according to CCRS. </a:t>
            </a:r>
          </a:p>
        </p:txBody>
      </p:sp>
      <p:sp>
        <p:nvSpPr>
          <p:cNvPr id="4" name="Slide Number Placeholder 3"/>
          <p:cNvSpPr>
            <a:spLocks noGrp="1"/>
          </p:cNvSpPr>
          <p:nvPr>
            <p:ph type="sldNum" sz="quarter" idx="10"/>
          </p:nvPr>
        </p:nvSpPr>
        <p:spPr/>
        <p:txBody>
          <a:bodyPr/>
          <a:lstStyle/>
          <a:p>
            <a:fld id="{544E87DD-E500-4F9B-B73B-F77DD7C6C3BD}" type="slidenum">
              <a:rPr lang="en-US" smtClean="0"/>
              <a:t>31</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129330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This slide shows domains 1, 2, 5, and 7 focus on procedural fluency according to CCRS. </a:t>
            </a:r>
          </a:p>
        </p:txBody>
      </p:sp>
      <p:sp>
        <p:nvSpPr>
          <p:cNvPr id="4" name="Slide Number Placeholder 3"/>
          <p:cNvSpPr>
            <a:spLocks noGrp="1"/>
          </p:cNvSpPr>
          <p:nvPr>
            <p:ph type="sldNum" sz="quarter" idx="10"/>
          </p:nvPr>
        </p:nvSpPr>
        <p:spPr/>
        <p:txBody>
          <a:bodyPr/>
          <a:lstStyle/>
          <a:p>
            <a:fld id="{544E87DD-E500-4F9B-B73B-F77DD7C6C3BD}" type="slidenum">
              <a:rPr lang="en-US" smtClean="0"/>
              <a:t>32</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584520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shows domains 3, 4, 6, 8, and 9 focus on the application of mathematics according to CCRS. </a:t>
            </a:r>
          </a:p>
          <a:p>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33</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17599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Transition slide for presenting the application of the matrix.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34</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2687475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As teachers use the matrix in planning, point out that the starting point for every content region in the matrix is the upper leftmost content cell. In this example, after teaching “Place Value of 2-Digit Numbers,” teachers may proceed to either “Adding and Subtracting 2-Digit Numbers” or “Comparing 2-Digit Numbers.” The same process is suggested for other domains and regions such as Operations and Algebraic Thinking Level 1.  </a:t>
            </a:r>
          </a:p>
        </p:txBody>
      </p:sp>
      <p:sp>
        <p:nvSpPr>
          <p:cNvPr id="4" name="Slide Number Placeholder 3"/>
          <p:cNvSpPr>
            <a:spLocks noGrp="1"/>
          </p:cNvSpPr>
          <p:nvPr>
            <p:ph type="sldNum" sz="quarter" idx="10"/>
          </p:nvPr>
        </p:nvSpPr>
        <p:spPr/>
        <p:txBody>
          <a:bodyPr/>
          <a:lstStyle/>
          <a:p>
            <a:fld id="{544E87DD-E500-4F9B-B73B-F77DD7C6C3BD}" type="slidenum">
              <a:rPr lang="en-US" smtClean="0"/>
              <a:t>35</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627012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One use</a:t>
            </a:r>
            <a:r>
              <a:rPr lang="en-US" baseline="0" dirty="0"/>
              <a:t> of the matrix is to track individual or group progress. Teachers can highlight or cross-out cells which students have demonstrated mastery through formative assessments. Students with similar progress can be grouped together for more effective instruction. Teachers can even use this tool to determine which material, book or online resource to use for small group activities. </a:t>
            </a:r>
          </a:p>
          <a:p>
            <a:endParaRPr lang="en-US" baseline="0" dirty="0"/>
          </a:p>
          <a:p>
            <a:r>
              <a:rPr lang="en-US" baseline="0" dirty="0"/>
              <a:t>In this example, the cells in color are the objectives that students have mastered while the gray ones are the ones that are yet to be mastered. </a:t>
            </a:r>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36</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40055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This map show’s a student’s learning profile. This is a sample profile of a student that is struggling with area models and fractions. Seeing this map will help the teacher develop lessons, provide remediation, select appropriate</a:t>
            </a:r>
            <a:r>
              <a:rPr lang="en-US" baseline="0" dirty="0"/>
              <a:t> materials/activities</a:t>
            </a:r>
            <a:r>
              <a:rPr lang="en-US" dirty="0"/>
              <a:t> and implement alternative instructional strategies that would address students’ weaker skills. </a:t>
            </a:r>
          </a:p>
          <a:p>
            <a:endParaRPr lang="en-US" dirty="0"/>
          </a:p>
          <a:p>
            <a:r>
              <a:rPr lang="en-US" dirty="0"/>
              <a:t>Class learning</a:t>
            </a:r>
            <a:r>
              <a:rPr lang="en-US" baseline="0" dirty="0"/>
              <a:t> profiles may also be generated for objectives that meet a certain percentage of class mastery. If the image above is a class profile, this shows areas where majority of the students show strength and where majority of the students show weakness. Teachers can then decide which areas in red to remediate or spend more time on. </a:t>
            </a:r>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37</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251210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As individual</a:t>
            </a:r>
            <a:r>
              <a:rPr lang="en-US" baseline="0" dirty="0"/>
              <a:t> students or groups of students start demonstrating mastery of skills in red, teachers/students can start marking through the red cells where students have successfully demonstrated mastery. </a:t>
            </a:r>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38</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482382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Another use of the curriculum</a:t>
            </a:r>
            <a:r>
              <a:rPr lang="en-US" baseline="0" dirty="0"/>
              <a:t> matrix in lesson planning is it helps teachers map learning trajectories. </a:t>
            </a:r>
            <a:r>
              <a:rPr lang="en-US" dirty="0"/>
              <a:t>Explain that the map above represents a learning trajectory for mastering solving real-world problems involving fractions. Inform</a:t>
            </a:r>
            <a:r>
              <a:rPr lang="en-US" baseline="0" dirty="0"/>
              <a:t> the participants that cells in light green cells are partly associated with the trajectory while gray cells are not associated to the learning trajectory at all.</a:t>
            </a:r>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39</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04506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Go over the common challenges adult educators face in teaching ABE Mathematics.</a:t>
            </a:r>
          </a:p>
          <a:p>
            <a:pPr marL="342900" indent="-342900">
              <a:buFont typeface="Arial" panose="020B0604020202020204" pitchFamily="34" charset="0"/>
              <a:buChar char="•"/>
            </a:pPr>
            <a:r>
              <a:rPr lang="en-US" sz="1100" dirty="0"/>
              <a:t>Inconsistent background in math – several teachers do not have a solid mathematics education </a:t>
            </a:r>
            <a:r>
              <a:rPr lang="en-US" sz="1100" dirty="0" err="1"/>
              <a:t>backgrou</a:t>
            </a:r>
            <a:endParaRPr lang="en-US" sz="1100" dirty="0"/>
          </a:p>
          <a:p>
            <a:pPr marL="342900" indent="-342900">
              <a:buFont typeface="Arial" panose="020B0604020202020204" pitchFamily="34" charset="0"/>
              <a:buChar char="•"/>
            </a:pPr>
            <a:r>
              <a:rPr lang="en-US" sz="1100" dirty="0"/>
              <a:t>Unfamiliarity to certain math skills and concepts – several teachers who do not have mathematics background are unfamiliar with certain math skills and concepts</a:t>
            </a:r>
          </a:p>
          <a:p>
            <a:pPr marL="342900" indent="-342900">
              <a:buFont typeface="Arial" panose="020B0604020202020204" pitchFamily="34" charset="0"/>
              <a:buChar char="•"/>
            </a:pPr>
            <a:r>
              <a:rPr lang="en-US" sz="1100" dirty="0"/>
              <a:t>Limited understanding of the standards (CCRS) – teachers may or may not be thoroughly trained in CCRS</a:t>
            </a:r>
          </a:p>
          <a:p>
            <a:pPr marL="342900" indent="-342900">
              <a:buFont typeface="Arial" panose="020B0604020202020204" pitchFamily="34" charset="0"/>
              <a:buChar char="•"/>
            </a:pPr>
            <a:r>
              <a:rPr lang="en-US" sz="1100" dirty="0"/>
              <a:t>Lack of planning time</a:t>
            </a:r>
          </a:p>
          <a:p>
            <a:pPr marL="342900" indent="-342900">
              <a:buFont typeface="Arial" panose="020B0604020202020204" pitchFamily="34" charset="0"/>
              <a:buChar char="•"/>
            </a:pPr>
            <a:r>
              <a:rPr lang="en-US" sz="1100" dirty="0"/>
              <a:t>Limited access to professional development</a:t>
            </a:r>
          </a:p>
          <a:p>
            <a:pPr marL="342900" indent="-342900">
              <a:buFont typeface="Arial" panose="020B0604020202020204" pitchFamily="34" charset="0"/>
              <a:buChar char="•"/>
            </a:pPr>
            <a:r>
              <a:rPr lang="en-US" sz="1100" dirty="0"/>
              <a:t>Limited knowledge of math teaching strategies – there are certain strategies for teaching specific math content that leads into better understanding and retention</a:t>
            </a:r>
          </a:p>
          <a:p>
            <a:pPr marL="342900" indent="-342900">
              <a:buFont typeface="Arial" panose="020B0604020202020204" pitchFamily="34" charset="0"/>
              <a:buChar char="•"/>
            </a:pPr>
            <a:r>
              <a:rPr lang="en-US" sz="1100" dirty="0"/>
              <a:t>Limited resources for properly teaching math skills – including online resources</a:t>
            </a:r>
          </a:p>
          <a:p>
            <a:pPr marL="342900" indent="-342900">
              <a:buFont typeface="Arial" panose="020B0604020202020204" pitchFamily="34" charset="0"/>
              <a:buChar char="•"/>
            </a:pPr>
            <a:r>
              <a:rPr lang="en-US" sz="1100" dirty="0"/>
              <a:t>Massive and often multiple math content/curricula</a:t>
            </a:r>
          </a:p>
          <a:p>
            <a:pPr marL="342900" indent="-342900">
              <a:buFont typeface="Arial" panose="020B0604020202020204" pitchFamily="34" charset="0"/>
              <a:buChar char="•"/>
            </a:pPr>
            <a:r>
              <a:rPr lang="en-US" sz="1100" dirty="0"/>
              <a:t>Catering to a very diverse group of students in terms of ability, background and goals – adult students are diverse in ability, backgrounds (cultural, socio-economic, and formal education) and goals (GED, college, career, lifelong learning, etc.)</a:t>
            </a:r>
          </a:p>
          <a:p>
            <a:endParaRPr lang="en-US" sz="1100" dirty="0">
              <a:latin typeface="+mn-lt"/>
            </a:endParaRP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4</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201752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78BF3755-AD0E-4505-8CA4-943ACF4C4356}" type="slidenum">
              <a:rPr lang="en-US" altLang="en-US" sz="1200">
                <a:latin typeface="Times" panose="02020603050405020304" pitchFamily="18" charset="0"/>
              </a:rPr>
              <a:pPr algn="r"/>
              <a:t>40</a:t>
            </a:fld>
            <a:endParaRPr lang="en-US" altLang="en-US" sz="120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a:t>
            </a:r>
            <a:r>
              <a:rPr lang="en-US" altLang="en-US" baseline="0" dirty="0"/>
              <a:t> the definition of learning trajectories from the ABE workshop conducted in 2016. Give a brief information about the research behind this practice. Provide additional explanations, if needed. </a:t>
            </a:r>
          </a:p>
          <a:p>
            <a:endParaRPr lang="en-US" altLang="en-US" baseline="0" dirty="0"/>
          </a:p>
          <a:p>
            <a:r>
              <a:rPr lang="en-US" altLang="en-US" baseline="0" dirty="0"/>
              <a:t>Additional information: Dr. Gemma Mojica is an asst. professor of mathematics education at the University of North Carolina - Chapel Hill, School of Education. Her work may be found by visiting </a:t>
            </a:r>
            <a:r>
              <a:rPr lang="en-US" altLang="en-US" u="sng" baseline="0" dirty="0"/>
              <a:t>http://thewell.web.unc.edu/2011/10/31/trajectory-toward-understanding/</a:t>
            </a:r>
            <a:endParaRPr lang="en-US" altLang="en-US" u="sng" dirty="0"/>
          </a:p>
        </p:txBody>
      </p:sp>
      <p:sp>
        <p:nvSpPr>
          <p:cNvPr id="2" name="Date Placeholder 1"/>
          <p:cNvSpPr>
            <a:spLocks noGrp="1"/>
          </p:cNvSpPr>
          <p:nvPr>
            <p:ph type="dt" idx="10"/>
          </p:nvPr>
        </p:nvSpPr>
        <p:spPr/>
        <p:txBody>
          <a:bodyPr/>
          <a:lstStyle/>
          <a:p>
            <a:pPr>
              <a:defRPr/>
            </a:pPr>
            <a:r>
              <a:rPr lang="en-US"/>
              <a:t>2018 Summer Symposium</a:t>
            </a:r>
          </a:p>
        </p:txBody>
      </p:sp>
      <p:sp>
        <p:nvSpPr>
          <p:cNvPr id="3" name="Footer Placeholder 2"/>
          <p:cNvSpPr>
            <a:spLocks noGrp="1"/>
          </p:cNvSpPr>
          <p:nvPr>
            <p:ph type="ftr" sz="quarter" idx="11"/>
          </p:nvPr>
        </p:nvSpPr>
        <p:spPr/>
        <p:txBody>
          <a:bodyPr/>
          <a:lstStyle/>
          <a:p>
            <a:pPr>
              <a:defRPr/>
            </a:pPr>
            <a:r>
              <a:rPr lang="en-US"/>
              <a:t>Presented by: Ronald Cruz</a:t>
            </a:r>
          </a:p>
        </p:txBody>
      </p:sp>
      <p:sp>
        <p:nvSpPr>
          <p:cNvPr id="4" name="Header Placeholder 3"/>
          <p:cNvSpPr>
            <a:spLocks noGrp="1"/>
          </p:cNvSpPr>
          <p:nvPr>
            <p:ph type="hdr" sz="quarter" idx="12"/>
          </p:nvPr>
        </p:nvSpPr>
        <p:spPr/>
        <p:txBody>
          <a:bodyPr/>
          <a:lstStyle/>
          <a:p>
            <a:pPr>
              <a:defRPr/>
            </a:pPr>
            <a:r>
              <a:rPr lang="en-US"/>
              <a:t>ABE Mathematics Curriculum Matrix</a:t>
            </a:r>
          </a:p>
        </p:txBody>
      </p:sp>
    </p:spTree>
    <p:extLst>
      <p:ext uri="{BB962C8B-B14F-4D97-AF65-F5344CB8AC3E}">
        <p14:creationId xmlns:p14="http://schemas.microsoft.com/office/powerpoint/2010/main" val="632310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78BF3755-AD0E-4505-8CA4-943ACF4C4356}" type="slidenum">
              <a:rPr lang="en-US" altLang="en-US" sz="1200">
                <a:latin typeface="Times" panose="02020603050405020304" pitchFamily="18" charset="0"/>
              </a:rPr>
              <a:pPr algn="r"/>
              <a:t>41</a:t>
            </a:fld>
            <a:endParaRPr lang="en-US" altLang="en-US" sz="120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Provide another</a:t>
            </a:r>
            <a:r>
              <a:rPr lang="en-US" altLang="en-US" baseline="0" dirty="0"/>
              <a:t> example of a learning trajectory.</a:t>
            </a:r>
            <a:endParaRPr lang="en-US" altLang="en-US" dirty="0"/>
          </a:p>
          <a:p>
            <a:endParaRPr lang="en-US" altLang="en-US" dirty="0"/>
          </a:p>
          <a:p>
            <a:r>
              <a:rPr lang="en-US" altLang="en-US" dirty="0"/>
              <a:t>Explain: It</a:t>
            </a:r>
            <a:r>
              <a:rPr lang="en-US" altLang="en-US" baseline="0" dirty="0"/>
              <a:t> would be most helpful for students to understand why students need to spend so much time learning fractions (and operations). It provides the building blocks for constructing equations and functions. As students learn how functions behave, they are also starting to learn the properties of ratios. As students compare quantities using ratios, students are also learning how to write them in terms of rates of change. Although equations may be thought as something completely separate from rates of change; for some equations like linear equations, in the form y = mx + b, the rate of change or more commonly known as slope (m) is the most important part. For linear equations, the rate of change determines how steep the line rises from left to right. As students study linear equations, they are also studying the first and easiest type of function which is the linear function.   </a:t>
            </a:r>
            <a:endParaRPr lang="en-US" altLang="en-US" dirty="0"/>
          </a:p>
        </p:txBody>
      </p:sp>
      <p:sp>
        <p:nvSpPr>
          <p:cNvPr id="2" name="Date Placeholder 1"/>
          <p:cNvSpPr>
            <a:spLocks noGrp="1"/>
          </p:cNvSpPr>
          <p:nvPr>
            <p:ph type="dt" idx="10"/>
          </p:nvPr>
        </p:nvSpPr>
        <p:spPr/>
        <p:txBody>
          <a:bodyPr/>
          <a:lstStyle/>
          <a:p>
            <a:pPr>
              <a:defRPr/>
            </a:pPr>
            <a:r>
              <a:rPr lang="en-US"/>
              <a:t>2018 Summer Symposium</a:t>
            </a:r>
          </a:p>
        </p:txBody>
      </p:sp>
      <p:sp>
        <p:nvSpPr>
          <p:cNvPr id="3" name="Footer Placeholder 2"/>
          <p:cNvSpPr>
            <a:spLocks noGrp="1"/>
          </p:cNvSpPr>
          <p:nvPr>
            <p:ph type="ftr" sz="quarter" idx="11"/>
          </p:nvPr>
        </p:nvSpPr>
        <p:spPr/>
        <p:txBody>
          <a:bodyPr/>
          <a:lstStyle/>
          <a:p>
            <a:pPr>
              <a:defRPr/>
            </a:pPr>
            <a:r>
              <a:rPr lang="en-US"/>
              <a:t>Presented by: Ronald Cruz</a:t>
            </a:r>
          </a:p>
        </p:txBody>
      </p:sp>
      <p:sp>
        <p:nvSpPr>
          <p:cNvPr id="4" name="Header Placeholder 3"/>
          <p:cNvSpPr>
            <a:spLocks noGrp="1"/>
          </p:cNvSpPr>
          <p:nvPr>
            <p:ph type="hdr" sz="quarter" idx="12"/>
          </p:nvPr>
        </p:nvSpPr>
        <p:spPr/>
        <p:txBody>
          <a:bodyPr/>
          <a:lstStyle/>
          <a:p>
            <a:pPr>
              <a:defRPr/>
            </a:pPr>
            <a:r>
              <a:rPr lang="en-US"/>
              <a:t>ABE Mathematics Curriculum Matrix</a:t>
            </a:r>
          </a:p>
        </p:txBody>
      </p:sp>
    </p:spTree>
    <p:extLst>
      <p:ext uri="{BB962C8B-B14F-4D97-AF65-F5344CB8AC3E}">
        <p14:creationId xmlns:p14="http://schemas.microsoft.com/office/powerpoint/2010/main" val="2998180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All of the indicators listed in the GED® Assessment Target indicators describe the critical thinking skills essential to test-taker success in college, career training, and the workforce. However, the ones GED are highlighting in the High Impact Indicators may be useful for educators to emphasize in their instruction.</a:t>
            </a:r>
          </a:p>
          <a:p>
            <a:endParaRPr lang="en-US" dirty="0"/>
          </a:p>
          <a:p>
            <a:r>
              <a:rPr lang="en-US" dirty="0"/>
              <a:t>GED selected the following skills as High Impact Indicators because:</a:t>
            </a:r>
          </a:p>
          <a:p>
            <a:pPr marL="171450" indent="-171450">
              <a:buFont typeface="Arial" panose="020B0604020202020204" pitchFamily="34" charset="0"/>
              <a:buChar char="•"/>
            </a:pPr>
            <a:r>
              <a:rPr lang="en-US" dirty="0"/>
              <a:t>They represent particular foundational skills that are the basis for the development of other skills covered in the GED® Assessment Targets and have broad usefulness that can be applied in multiple contexts.</a:t>
            </a:r>
          </a:p>
          <a:p>
            <a:pPr marL="171450" indent="-171450">
              <a:buFont typeface="Arial" panose="020B0604020202020204" pitchFamily="34" charset="0"/>
              <a:buChar char="•"/>
            </a:pPr>
            <a:r>
              <a:rPr lang="en-US" dirty="0"/>
              <a:t>They are a good fit for classroom instruction because they are not complicated but are important for students to know and use.</a:t>
            </a:r>
          </a:p>
          <a:p>
            <a:pPr marL="171450" indent="-171450">
              <a:buFont typeface="Arial" panose="020B0604020202020204" pitchFamily="34" charset="0"/>
              <a:buChar char="•"/>
            </a:pPr>
            <a:r>
              <a:rPr lang="en-US" dirty="0"/>
              <a:t>GED® testing data suggests that educators may not be currently focusing on these skills in their GED® test preparation.</a:t>
            </a:r>
          </a:p>
          <a:p>
            <a:endParaRPr lang="en-US" dirty="0"/>
          </a:p>
          <a:p>
            <a:r>
              <a:rPr lang="en-US" dirty="0"/>
              <a:t>While focused classroom instruction on these High Impact Indicators may quickly and positively impact your students' test performance, educators should note that the High Impact Indicators are not more important than the rest of the indicators. Proficiency with all of the indicators is essential for test-takers to perform well on the GED®</a:t>
            </a:r>
          </a:p>
          <a:p>
            <a:r>
              <a:rPr lang="en-US" dirty="0"/>
              <a:t>test.</a:t>
            </a:r>
          </a:p>
        </p:txBody>
      </p:sp>
      <p:sp>
        <p:nvSpPr>
          <p:cNvPr id="4" name="Slide Number Placeholder 3"/>
          <p:cNvSpPr>
            <a:spLocks noGrp="1"/>
          </p:cNvSpPr>
          <p:nvPr>
            <p:ph type="sldNum" sz="quarter" idx="10"/>
          </p:nvPr>
        </p:nvSpPr>
        <p:spPr/>
        <p:txBody>
          <a:bodyPr/>
          <a:lstStyle/>
          <a:p>
            <a:fld id="{544E87DD-E500-4F9B-B73B-F77DD7C6C3BD}" type="slidenum">
              <a:rPr lang="en-US" smtClean="0"/>
              <a:t>42</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589525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Briefly review the GED High Impact Indicators. </a:t>
            </a:r>
          </a:p>
        </p:txBody>
      </p:sp>
      <p:sp>
        <p:nvSpPr>
          <p:cNvPr id="4" name="Slide Number Placeholder 3"/>
          <p:cNvSpPr>
            <a:spLocks noGrp="1"/>
          </p:cNvSpPr>
          <p:nvPr>
            <p:ph type="sldNum" sz="quarter" idx="10"/>
          </p:nvPr>
        </p:nvSpPr>
        <p:spPr/>
        <p:txBody>
          <a:bodyPr/>
          <a:lstStyle/>
          <a:p>
            <a:fld id="{544E87DD-E500-4F9B-B73B-F77DD7C6C3BD}" type="slidenum">
              <a:rPr lang="en-US" smtClean="0"/>
              <a:t>43</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09739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There are several benefits of the matrix to teachers or students. Read/Explain each one to the participants</a:t>
            </a:r>
            <a:r>
              <a:rPr lang="en-US" baseline="0" dirty="0"/>
              <a:t>.</a:t>
            </a:r>
            <a:r>
              <a:rPr lang="en-US" dirty="0"/>
              <a:t> </a:t>
            </a:r>
          </a:p>
        </p:txBody>
      </p:sp>
      <p:sp>
        <p:nvSpPr>
          <p:cNvPr id="4" name="Slide Number Placeholder 3"/>
          <p:cNvSpPr>
            <a:spLocks noGrp="1"/>
          </p:cNvSpPr>
          <p:nvPr>
            <p:ph type="sldNum" sz="quarter" idx="10"/>
          </p:nvPr>
        </p:nvSpPr>
        <p:spPr/>
        <p:txBody>
          <a:bodyPr/>
          <a:lstStyle/>
          <a:p>
            <a:fld id="{544E87DD-E500-4F9B-B73B-F77DD7C6C3BD}" type="slidenum">
              <a:rPr lang="en-US" smtClean="0"/>
              <a:t>44</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761317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Continue reading or explain each of the benefits to the participants. </a:t>
            </a:r>
          </a:p>
        </p:txBody>
      </p:sp>
      <p:sp>
        <p:nvSpPr>
          <p:cNvPr id="4" name="Slide Number Placeholder 3"/>
          <p:cNvSpPr>
            <a:spLocks noGrp="1"/>
          </p:cNvSpPr>
          <p:nvPr>
            <p:ph type="sldNum" sz="quarter" idx="10"/>
          </p:nvPr>
        </p:nvSpPr>
        <p:spPr/>
        <p:txBody>
          <a:bodyPr/>
          <a:lstStyle/>
          <a:p>
            <a:fld id="{544E87DD-E500-4F9B-B73B-F77DD7C6C3BD}" type="slidenum">
              <a:rPr lang="en-US" smtClean="0"/>
              <a:t>45</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904252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is the transition slide for discussing the alignment between the matrix and the TABE 11 &amp; 12 Blueprints.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46</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2909851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For purposes of discussion</a:t>
            </a:r>
            <a:r>
              <a:rPr lang="en-US" baseline="0" dirty="0"/>
              <a:t> and time, we will only focus on Level E Test. </a:t>
            </a:r>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47</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65807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Examining both the Mathematics TABE Level E Blueprint and the curriculum matrix shows strong alignment. The wording and separations of each standard may be slightly different between the two but they cover the same content. The matrix content cells highlighted in lighter orange represents standards with low emphasis level on the TABE test while the ones in orange are the ones with medium emphasis level. The next few slides will compare the rest of the domains between the Mathematics TABE Level E Blueprint and the ABE Mathematics Curriculum Matrix.   </a:t>
            </a:r>
          </a:p>
        </p:txBody>
      </p:sp>
      <p:sp>
        <p:nvSpPr>
          <p:cNvPr id="4" name="Slide Number Placeholder 3"/>
          <p:cNvSpPr>
            <a:spLocks noGrp="1"/>
          </p:cNvSpPr>
          <p:nvPr>
            <p:ph type="sldNum" sz="quarter" idx="10"/>
          </p:nvPr>
        </p:nvSpPr>
        <p:spPr/>
        <p:txBody>
          <a:bodyPr/>
          <a:lstStyle/>
          <a:p>
            <a:fld id="{544E87DD-E500-4F9B-B73B-F77DD7C6C3BD}" type="slidenum">
              <a:rPr lang="en-US" smtClean="0"/>
              <a:t>48</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56756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The matrix content cells highlighted in lighter yellow represents standards with low emphasis level on the TABE test while the ones in yellow are the ones with medium emphasis level. The cell that is not highlighted in the shade of yellow, “Distributive Property of Multiplication,” means that it is not included in the TABE Level E Blueprint but does not mean it is not important to teach. This may also mean that this content may be assessed at the higher levels of the TABE Test (Level M). This could also mean that the cell is not directly assessed at this level test but is a necessary foundational skill to arrive at the correct answer.  </a:t>
            </a:r>
          </a:p>
        </p:txBody>
      </p:sp>
      <p:sp>
        <p:nvSpPr>
          <p:cNvPr id="4" name="Slide Number Placeholder 3"/>
          <p:cNvSpPr>
            <a:spLocks noGrp="1"/>
          </p:cNvSpPr>
          <p:nvPr>
            <p:ph type="sldNum" sz="quarter" idx="10"/>
          </p:nvPr>
        </p:nvSpPr>
        <p:spPr/>
        <p:txBody>
          <a:bodyPr/>
          <a:lstStyle/>
          <a:p>
            <a:fld id="{544E87DD-E500-4F9B-B73B-F77DD7C6C3BD}" type="slidenum">
              <a:rPr lang="en-US" smtClean="0"/>
              <a:t>49</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45790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Go over the common questions of adult educators in the teaching of ABE Mathematics.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5</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2573481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The matrix content cells highlighted in lighter blue represents standards with low emphasis level on the TABE test, the ones in blue are the ones with medium emphasis level and the ones in darker blue are the ones with high emphasis level. </a:t>
            </a:r>
          </a:p>
        </p:txBody>
      </p:sp>
      <p:sp>
        <p:nvSpPr>
          <p:cNvPr id="4" name="Slide Number Placeholder 3"/>
          <p:cNvSpPr>
            <a:spLocks noGrp="1"/>
          </p:cNvSpPr>
          <p:nvPr>
            <p:ph type="sldNum" sz="quarter" idx="10"/>
          </p:nvPr>
        </p:nvSpPr>
        <p:spPr/>
        <p:txBody>
          <a:bodyPr/>
          <a:lstStyle/>
          <a:p>
            <a:fld id="{544E87DD-E500-4F9B-B73B-F77DD7C6C3BD}" type="slidenum">
              <a:rPr lang="en-US" smtClean="0"/>
              <a:t>50</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725908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The matrix content cells highlighted in lighter navy blue represents standards with low emphasis level on the TABE test while the ones in navy blue are the ones with medium emphasis level. </a:t>
            </a:r>
          </a:p>
        </p:txBody>
      </p:sp>
      <p:sp>
        <p:nvSpPr>
          <p:cNvPr id="4" name="Slide Number Placeholder 3"/>
          <p:cNvSpPr>
            <a:spLocks noGrp="1"/>
          </p:cNvSpPr>
          <p:nvPr>
            <p:ph type="sldNum" sz="quarter" idx="10"/>
          </p:nvPr>
        </p:nvSpPr>
        <p:spPr/>
        <p:txBody>
          <a:bodyPr/>
          <a:lstStyle/>
          <a:p>
            <a:fld id="{544E87DD-E500-4F9B-B73B-F77DD7C6C3BD}" type="slidenum">
              <a:rPr lang="en-US" smtClean="0"/>
              <a:t>51</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4174698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The matrix content cells highlighted in gray represents standards with medium emphasis level on the TABE test, while the ones in darker gray are the ones with high emphasis level. The cell that is not highlighted, “Compare Fractions with the Same Numerator or Denominator,” means that it is not included in the TABE Level E Blueprint but does not mean it is not important to teach. This may also mean that this content may be assessed at the higher levels of the TABE Test (Level M). This could also mean that the cell is not directly assessed at this level test but is a necessary foundational skill to arrive at the correct answer. </a:t>
            </a:r>
          </a:p>
          <a:p>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52</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1893303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This is the transition slide for presenting the various matrix overlays. Please explain to the participants that these overlays are still in development. Please stay tuned for the anticipated release of these overlays. The printed version of this overlays will come in either transparency film or tracing paper printouts.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53</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818111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an animation slide to display the overlays. </a:t>
            </a:r>
          </a:p>
        </p:txBody>
      </p:sp>
      <p:sp>
        <p:nvSpPr>
          <p:cNvPr id="4" name="Header Placeholder 3"/>
          <p:cNvSpPr>
            <a:spLocks noGrp="1"/>
          </p:cNvSpPr>
          <p:nvPr>
            <p:ph type="hdr" sz="quarter" idx="10"/>
          </p:nvPr>
        </p:nvSpPr>
        <p:spPr/>
        <p:txBody>
          <a:bodyPr/>
          <a:lstStyle/>
          <a:p>
            <a:pPr>
              <a:defRPr/>
            </a:pPr>
            <a:r>
              <a:rPr lang="en-US"/>
              <a:t>ABE Mathematics Curriculum Matrix</a:t>
            </a:r>
          </a:p>
        </p:txBody>
      </p:sp>
      <p:sp>
        <p:nvSpPr>
          <p:cNvPr id="5" name="Date Placeholder 4"/>
          <p:cNvSpPr>
            <a:spLocks noGrp="1"/>
          </p:cNvSpPr>
          <p:nvPr>
            <p:ph type="dt" idx="11"/>
          </p:nvPr>
        </p:nvSpPr>
        <p:spPr/>
        <p:txBody>
          <a:bodyPr/>
          <a:lstStyle/>
          <a:p>
            <a:pPr>
              <a:defRPr/>
            </a:pPr>
            <a:r>
              <a:rPr lang="en-US"/>
              <a:t>2018 Summer Symposium</a:t>
            </a:r>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Slide Number Placeholder 6"/>
          <p:cNvSpPr>
            <a:spLocks noGrp="1"/>
          </p:cNvSpPr>
          <p:nvPr>
            <p:ph type="sldNum" sz="quarter" idx="13"/>
          </p:nvPr>
        </p:nvSpPr>
        <p:spPr/>
        <p:txBody>
          <a:bodyPr/>
          <a:lstStyle/>
          <a:p>
            <a:fld id="{23518065-AE93-466B-BE36-07078C58273C}" type="slidenum">
              <a:rPr lang="en-US" altLang="en-US" smtClean="0"/>
              <a:pPr/>
              <a:t>54</a:t>
            </a:fld>
            <a:endParaRPr lang="en-US" altLang="en-US"/>
          </a:p>
        </p:txBody>
      </p:sp>
    </p:spTree>
    <p:extLst>
      <p:ext uri="{BB962C8B-B14F-4D97-AF65-F5344CB8AC3E}">
        <p14:creationId xmlns:p14="http://schemas.microsoft.com/office/powerpoint/2010/main" val="2673450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This slide shows a sample learning trajectory overlay towards “Solving Single-Step Linear Equations.” The dark green shade shows content cells that are directly related to “Solving Single-Step Linear Equations” while the light green content cells shows secondary or supplemental content leading to “Solving Single-Step Linear Equations.” These trajectory overlays are most useful in addressing mostly missed questions on standardized tests, project-based learning or targeted instruction. </a:t>
            </a:r>
          </a:p>
        </p:txBody>
      </p:sp>
      <p:sp>
        <p:nvSpPr>
          <p:cNvPr id="4" name="Slide Number Placeholder 3"/>
          <p:cNvSpPr>
            <a:spLocks noGrp="1"/>
          </p:cNvSpPr>
          <p:nvPr>
            <p:ph type="sldNum" sz="quarter" idx="10"/>
          </p:nvPr>
        </p:nvSpPr>
        <p:spPr/>
        <p:txBody>
          <a:bodyPr/>
          <a:lstStyle/>
          <a:p>
            <a:fld id="{544E87DD-E500-4F9B-B73B-F77DD7C6C3BD}" type="slidenum">
              <a:rPr lang="en-US" smtClean="0"/>
              <a:t>55</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1042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This slide shows an example of a thematic and career cluster overlays. These overlays will highlight or color content cells that are critical in certain career clusters such as Engineering, Manufacturing and Technology. </a:t>
            </a:r>
          </a:p>
        </p:txBody>
      </p:sp>
      <p:sp>
        <p:nvSpPr>
          <p:cNvPr id="4" name="Slide Number Placeholder 3"/>
          <p:cNvSpPr>
            <a:spLocks noGrp="1"/>
          </p:cNvSpPr>
          <p:nvPr>
            <p:ph type="sldNum" sz="quarter" idx="10"/>
          </p:nvPr>
        </p:nvSpPr>
        <p:spPr/>
        <p:txBody>
          <a:bodyPr/>
          <a:lstStyle/>
          <a:p>
            <a:fld id="{544E87DD-E500-4F9B-B73B-F77DD7C6C3BD}" type="slidenum">
              <a:rPr lang="en-US" smtClean="0"/>
              <a:t>56</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247069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This slide shows an example of a trajectory leading to certain GED High Impact Indicator(s). In this case, this trajectory leads to Q.4: Calculate dimensions, perimeter, circumference, and area of two-dimensional figures and Q.5: Calculate dimensions, surface area, and volume of three-dimensional figures. </a:t>
            </a:r>
          </a:p>
          <a:p>
            <a:endParaRPr lang="en-US" dirty="0"/>
          </a:p>
        </p:txBody>
      </p:sp>
      <p:sp>
        <p:nvSpPr>
          <p:cNvPr id="4" name="Slide Number Placeholder 3"/>
          <p:cNvSpPr>
            <a:spLocks noGrp="1"/>
          </p:cNvSpPr>
          <p:nvPr>
            <p:ph type="sldNum" sz="quarter" idx="10"/>
          </p:nvPr>
        </p:nvSpPr>
        <p:spPr/>
        <p:txBody>
          <a:bodyPr/>
          <a:lstStyle/>
          <a:p>
            <a:fld id="{544E87DD-E500-4F9B-B73B-F77DD7C6C3BD}" type="slidenum">
              <a:rPr lang="en-US" smtClean="0"/>
              <a:t>57</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34907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This overlay shows the various content cells within the scope of the TABE Level E Math Blueprint. The lightness and darkness of colors represents the level of emphasis of each content cell whether it is low (light), medium (regular) or high (dark). </a:t>
            </a:r>
          </a:p>
        </p:txBody>
      </p:sp>
      <p:sp>
        <p:nvSpPr>
          <p:cNvPr id="4" name="Slide Number Placeholder 3"/>
          <p:cNvSpPr>
            <a:spLocks noGrp="1"/>
          </p:cNvSpPr>
          <p:nvPr>
            <p:ph type="sldNum" sz="quarter" idx="10"/>
          </p:nvPr>
        </p:nvSpPr>
        <p:spPr/>
        <p:txBody>
          <a:bodyPr/>
          <a:lstStyle/>
          <a:p>
            <a:fld id="{544E87DD-E500-4F9B-B73B-F77DD7C6C3BD}" type="slidenum">
              <a:rPr lang="en-US" smtClean="0"/>
              <a:t>58</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3833350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Use this slide as a transition slide to talk about how</a:t>
            </a:r>
            <a:r>
              <a:rPr lang="en-US" sz="1100" baseline="0" dirty="0">
                <a:latin typeface="+mn-lt"/>
              </a:rPr>
              <a:t> the use of the matrix will benefit administrators, programs or institutions as a whole. </a:t>
            </a:r>
            <a:endParaRPr lang="en-US" sz="1100" dirty="0">
              <a:latin typeface="+mn-lt"/>
            </a:endParaRP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59</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77549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Ask one of the participants to read this slide while the rest reads silently.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593084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60</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4037200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Use this slide as a transition slide to talk about the online interactive version of the matrix.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61</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7274840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Soon, the ABE Mathematics Curriculum Matrix will be housed in the IPDAE website where users can simply hover over each cell to display the actual standards and benchmarks contained in each content cell of the matrix. Clicking on the content cells will result to a page listing directly related content from the IPDAE website such as lesson plans, videos, webinars, workshops and toolkits. Teachers can then select the content they will be teaching and use the online resources in developing their lessons. Easy </a:t>
            </a:r>
            <a:r>
              <a:rPr lang="en-US" dirty="0" err="1"/>
              <a:t>peasy</a:t>
            </a:r>
            <a:r>
              <a:rPr lang="en-US" dirty="0"/>
              <a:t>!!!</a:t>
            </a:r>
          </a:p>
        </p:txBody>
      </p:sp>
      <p:sp>
        <p:nvSpPr>
          <p:cNvPr id="4" name="Slide Number Placeholder 3"/>
          <p:cNvSpPr>
            <a:spLocks noGrp="1"/>
          </p:cNvSpPr>
          <p:nvPr>
            <p:ph type="sldNum" sz="quarter" idx="10"/>
          </p:nvPr>
        </p:nvSpPr>
        <p:spPr/>
        <p:txBody>
          <a:bodyPr/>
          <a:lstStyle/>
          <a:p>
            <a:fld id="{544E87DD-E500-4F9B-B73B-F77DD7C6C3BD}" type="slidenum">
              <a:rPr lang="en-US" smtClean="0"/>
              <a:t>62</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116435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Use this slide as a transition to talk about additional curriculum matrix resources on the IPDAE Website.</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63</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776506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Teachers may view the recorded webinars, ABE Math Curriculum Matrix Parts 1 from the IPDAE website or directly from YouTube. The YouTube Link is posted on the slide.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64</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522124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Teachers may view the recorded webinars, ABE Math Curriculum Matrix Parts 2 from the IPDAE website or directly from YouTube. The YouTube Link is posted on the slide.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65</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32137864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Point out to participants that additional handouts and activity books relating to the matrix can be downloaded from the Presentation Documents Section of each ABE Mathematics Curriculum Matrix Webinars.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66</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9267006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2964" y="9119173"/>
            <a:ext cx="317058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9" tIns="47404" rIns="94809" bIns="4740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6AC404C8-2358-4880-AF92-BA7328E5395B}" type="slidenum">
              <a:rPr lang="en-US" altLang="en-US" sz="1200">
                <a:solidFill>
                  <a:prstClr val="black"/>
                </a:solidFill>
                <a:latin typeface="Times" pitchFamily="18" charset="0"/>
              </a:rPr>
              <a:pPr algn="r"/>
              <a:t>67</a:t>
            </a:fld>
            <a:endParaRPr lang="en-US" altLang="en-US" sz="1200" dirty="0">
              <a:solidFill>
                <a:prstClr val="black"/>
              </a:solidFill>
              <a:latin typeface="Times"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Thank all participants for their participation. </a:t>
            </a:r>
          </a:p>
        </p:txBody>
      </p:sp>
      <p:sp>
        <p:nvSpPr>
          <p:cNvPr id="2" name="Date Placeholder 1"/>
          <p:cNvSpPr>
            <a:spLocks noGrp="1"/>
          </p:cNvSpPr>
          <p:nvPr>
            <p:ph type="dt" idx="10"/>
          </p:nvPr>
        </p:nvSpPr>
        <p:spPr/>
        <p:txBody>
          <a:bodyPr/>
          <a:lstStyle/>
          <a:p>
            <a:pPr>
              <a:defRPr/>
            </a:pPr>
            <a:r>
              <a:rPr lang="en-US"/>
              <a:t>2018 Summer Symposium</a:t>
            </a:r>
          </a:p>
        </p:txBody>
      </p:sp>
      <p:sp>
        <p:nvSpPr>
          <p:cNvPr id="3" name="Footer Placeholder 2"/>
          <p:cNvSpPr>
            <a:spLocks noGrp="1"/>
          </p:cNvSpPr>
          <p:nvPr>
            <p:ph type="ftr" sz="quarter" idx="11"/>
          </p:nvPr>
        </p:nvSpPr>
        <p:spPr/>
        <p:txBody>
          <a:bodyPr/>
          <a:lstStyle/>
          <a:p>
            <a:pPr>
              <a:defRPr/>
            </a:pPr>
            <a:r>
              <a:rPr lang="en-US"/>
              <a:t>Presented by: Ronald Cruz</a:t>
            </a:r>
          </a:p>
        </p:txBody>
      </p:sp>
      <p:sp>
        <p:nvSpPr>
          <p:cNvPr id="4" name="Header Placeholder 3"/>
          <p:cNvSpPr>
            <a:spLocks noGrp="1"/>
          </p:cNvSpPr>
          <p:nvPr>
            <p:ph type="hdr" sz="quarter" idx="12"/>
          </p:nvPr>
        </p:nvSpPr>
        <p:spPr/>
        <p:txBody>
          <a:bodyPr/>
          <a:lstStyle/>
          <a:p>
            <a:pPr>
              <a:defRPr/>
            </a:pPr>
            <a:r>
              <a:rPr lang="en-US"/>
              <a:t>ABE Mathematics Curriculum Matrix</a:t>
            </a:r>
          </a:p>
        </p:txBody>
      </p:sp>
    </p:spTree>
    <p:extLst>
      <p:ext uri="{BB962C8B-B14F-4D97-AF65-F5344CB8AC3E}">
        <p14:creationId xmlns:p14="http://schemas.microsoft.com/office/powerpoint/2010/main" val="7533493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ABE Mathematics Curriculum Matrix</a:t>
            </a:r>
          </a:p>
        </p:txBody>
      </p:sp>
      <p:sp>
        <p:nvSpPr>
          <p:cNvPr id="5" name="Date Placeholder 4"/>
          <p:cNvSpPr>
            <a:spLocks noGrp="1"/>
          </p:cNvSpPr>
          <p:nvPr>
            <p:ph type="dt" idx="11"/>
          </p:nvPr>
        </p:nvSpPr>
        <p:spPr/>
        <p:txBody>
          <a:bodyPr/>
          <a:lstStyle/>
          <a:p>
            <a:pPr>
              <a:defRPr/>
            </a:pPr>
            <a:r>
              <a:rPr lang="en-US"/>
              <a:t>2018 Summer Symposium</a:t>
            </a:r>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Slide Number Placeholder 6"/>
          <p:cNvSpPr>
            <a:spLocks noGrp="1"/>
          </p:cNvSpPr>
          <p:nvPr>
            <p:ph type="sldNum" sz="quarter" idx="13"/>
          </p:nvPr>
        </p:nvSpPr>
        <p:spPr/>
        <p:txBody>
          <a:bodyPr/>
          <a:lstStyle/>
          <a:p>
            <a:fld id="{23518065-AE93-466B-BE36-07078C58273C}" type="slidenum">
              <a:rPr lang="en-US" altLang="en-US" smtClean="0"/>
              <a:pPr/>
              <a:t>68</a:t>
            </a:fld>
            <a:endParaRPr lang="en-US" altLang="en-US"/>
          </a:p>
        </p:txBody>
      </p:sp>
    </p:spTree>
    <p:extLst>
      <p:ext uri="{BB962C8B-B14F-4D97-AF65-F5344CB8AC3E}">
        <p14:creationId xmlns:p14="http://schemas.microsoft.com/office/powerpoint/2010/main" val="121863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In order to understand how the matrix works, adult educators need to understand the College and Career Readiness Standards. </a:t>
            </a:r>
          </a:p>
        </p:txBody>
      </p:sp>
      <p:sp>
        <p:nvSpPr>
          <p:cNvPr id="4" name="Slide Number Placeholder 3"/>
          <p:cNvSpPr>
            <a:spLocks noGrp="1"/>
          </p:cNvSpPr>
          <p:nvPr>
            <p:ph type="sldNum" sz="quarter" idx="10"/>
          </p:nvPr>
        </p:nvSpPr>
        <p:spPr/>
        <p:txBody>
          <a:bodyPr/>
          <a:lstStyle/>
          <a:p>
            <a:fld id="{F3CAB7AB-32E2-4314-BFBB-0CE8BCC6B279}" type="slidenum">
              <a:rPr lang="en-US" altLang="en-US" smtClean="0"/>
              <a:pPr/>
              <a:t>7</a:t>
            </a:fld>
            <a:endParaRPr lang="en-US" altLang="en-US" dirty="0"/>
          </a:p>
        </p:txBody>
      </p:sp>
      <p:sp>
        <p:nvSpPr>
          <p:cNvPr id="5" name="Date Placeholder 4"/>
          <p:cNvSpPr>
            <a:spLocks noGrp="1"/>
          </p:cNvSpPr>
          <p:nvPr>
            <p:ph type="dt" idx="11"/>
          </p:nvPr>
        </p:nvSpPr>
        <p:spPr/>
        <p:txBody>
          <a:bodyPr/>
          <a:lstStyle/>
          <a:p>
            <a:pPr>
              <a:defRPr/>
            </a:pPr>
            <a:r>
              <a:rPr lang="en-US"/>
              <a:t>2018 Summer Symposium</a:t>
            </a:r>
            <a:endParaRPr lang="en-US" dirty="0"/>
          </a:p>
        </p:txBody>
      </p:sp>
      <p:sp>
        <p:nvSpPr>
          <p:cNvPr id="7" name="Footer Placeholder 6"/>
          <p:cNvSpPr>
            <a:spLocks noGrp="1"/>
          </p:cNvSpPr>
          <p:nvPr>
            <p:ph type="ftr" sz="quarter" idx="13"/>
          </p:nvPr>
        </p:nvSpPr>
        <p:spPr/>
        <p:txBody>
          <a:bodyPr/>
          <a:lstStyle/>
          <a:p>
            <a:pPr>
              <a:defRPr/>
            </a:pPr>
            <a:r>
              <a:rPr lang="en-US"/>
              <a:t>Presented by: Ronald Cruz</a:t>
            </a:r>
            <a:endParaRPr lang="en-US" dirty="0"/>
          </a:p>
        </p:txBody>
      </p:sp>
      <p:sp>
        <p:nvSpPr>
          <p:cNvPr id="6" name="Header Placeholder 5"/>
          <p:cNvSpPr>
            <a:spLocks noGrp="1"/>
          </p:cNvSpPr>
          <p:nvPr>
            <p:ph type="hdr" sz="quarter" idx="14"/>
          </p:nvPr>
        </p:nvSpPr>
        <p:spPr/>
        <p:txBody>
          <a:bodyPr/>
          <a:lstStyle/>
          <a:p>
            <a:pPr>
              <a:defRPr/>
            </a:pPr>
            <a:r>
              <a:rPr lang="en-US"/>
              <a:t>ABE Mathematics Curriculum Matrix</a:t>
            </a:r>
          </a:p>
        </p:txBody>
      </p:sp>
    </p:spTree>
    <p:extLst>
      <p:ext uri="{BB962C8B-B14F-4D97-AF65-F5344CB8AC3E}">
        <p14:creationId xmlns:p14="http://schemas.microsoft.com/office/powerpoint/2010/main" val="17992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The College and Career Readiness Standards (CCRS) explains the following shifts in the standards. The next few slides will go over the implications of each shift with classroom instruction. </a:t>
            </a:r>
          </a:p>
        </p:txBody>
      </p:sp>
      <p:sp>
        <p:nvSpPr>
          <p:cNvPr id="4" name="Slide Number Placeholder 3"/>
          <p:cNvSpPr>
            <a:spLocks noGrp="1"/>
          </p:cNvSpPr>
          <p:nvPr>
            <p:ph type="sldNum" sz="quarter" idx="10"/>
          </p:nvPr>
        </p:nvSpPr>
        <p:spPr/>
        <p:txBody>
          <a:bodyPr/>
          <a:lstStyle/>
          <a:p>
            <a:fld id="{544E87DD-E500-4F9B-B73B-F77DD7C6C3BD}" type="slidenum">
              <a:rPr lang="en-US" smtClean="0"/>
              <a:t>8</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266187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Key Points: </a:t>
            </a:r>
          </a:p>
          <a:p>
            <a:pPr marL="171450" indent="-171450">
              <a:buFont typeface="Arial" panose="020B0604020202020204" pitchFamily="34" charset="0"/>
              <a:buChar char="•"/>
            </a:pPr>
            <a:r>
              <a:rPr lang="en-US" dirty="0"/>
              <a:t>Teachers need to narrow down mathematics content to what is important to college and career. </a:t>
            </a:r>
          </a:p>
          <a:p>
            <a:pPr marL="171450" indent="-171450">
              <a:buFont typeface="Arial" panose="020B0604020202020204" pitchFamily="34" charset="0"/>
              <a:buChar char="•"/>
            </a:pPr>
            <a:r>
              <a:rPr lang="en-US" dirty="0"/>
              <a:t>Less content will allow teachers to focus more on each skill that would allow for greater mastery. </a:t>
            </a:r>
          </a:p>
          <a:p>
            <a:pPr marL="171450" indent="-171450">
              <a:buFont typeface="Arial" panose="020B0604020202020204" pitchFamily="34" charset="0"/>
              <a:buChar char="•"/>
            </a:pPr>
            <a:r>
              <a:rPr lang="en-US" dirty="0"/>
              <a:t>Less content will allow teachers to design lessons that allows for clearer understanding on the part of the students. </a:t>
            </a:r>
          </a:p>
        </p:txBody>
      </p:sp>
      <p:sp>
        <p:nvSpPr>
          <p:cNvPr id="4" name="Slide Number Placeholder 3"/>
          <p:cNvSpPr>
            <a:spLocks noGrp="1"/>
          </p:cNvSpPr>
          <p:nvPr>
            <p:ph type="sldNum" sz="quarter" idx="10"/>
          </p:nvPr>
        </p:nvSpPr>
        <p:spPr/>
        <p:txBody>
          <a:bodyPr/>
          <a:lstStyle/>
          <a:p>
            <a:fld id="{544E87DD-E500-4F9B-B73B-F77DD7C6C3BD}" type="slidenum">
              <a:rPr lang="en-US" smtClean="0"/>
              <a:t>9</a:t>
            </a:fld>
            <a:endParaRPr lang="en-US" dirty="0"/>
          </a:p>
        </p:txBody>
      </p:sp>
      <p:sp>
        <p:nvSpPr>
          <p:cNvPr id="5" name="Date Placeholder 4"/>
          <p:cNvSpPr>
            <a:spLocks noGrp="1"/>
          </p:cNvSpPr>
          <p:nvPr>
            <p:ph type="dt" idx="11"/>
          </p:nvPr>
        </p:nvSpPr>
        <p:spPr/>
        <p:txBody>
          <a:bodyPr/>
          <a:lstStyle/>
          <a:p>
            <a:r>
              <a:rPr lang="en-US"/>
              <a:t>2018 Summer Symposium</a:t>
            </a:r>
            <a:endParaRPr lang="en-US" dirty="0"/>
          </a:p>
        </p:txBody>
      </p:sp>
      <p:sp>
        <p:nvSpPr>
          <p:cNvPr id="6" name="Footer Placeholder 5"/>
          <p:cNvSpPr>
            <a:spLocks noGrp="1"/>
          </p:cNvSpPr>
          <p:nvPr>
            <p:ph type="ftr" sz="quarter" idx="12"/>
          </p:nvPr>
        </p:nvSpPr>
        <p:spPr/>
        <p:txBody>
          <a:bodyPr/>
          <a:lstStyle/>
          <a:p>
            <a:pPr>
              <a:defRPr/>
            </a:pPr>
            <a:r>
              <a:rPr lang="en-US"/>
              <a:t>Presented by: Ronald Cruz</a:t>
            </a:r>
          </a:p>
        </p:txBody>
      </p:sp>
      <p:sp>
        <p:nvSpPr>
          <p:cNvPr id="7" name="Header Placeholder 6"/>
          <p:cNvSpPr>
            <a:spLocks noGrp="1"/>
          </p:cNvSpPr>
          <p:nvPr>
            <p:ph type="hdr" sz="quarter" idx="13"/>
          </p:nvPr>
        </p:nvSpPr>
        <p:spPr/>
        <p:txBody>
          <a:bodyPr/>
          <a:lstStyle/>
          <a:p>
            <a:pPr>
              <a:defRPr/>
            </a:pPr>
            <a:r>
              <a:rPr lang="en-US"/>
              <a:t>ABE Mathematics Curriculum Matrix</a:t>
            </a:r>
          </a:p>
        </p:txBody>
      </p:sp>
    </p:spTree>
    <p:extLst>
      <p:ext uri="{BB962C8B-B14F-4D97-AF65-F5344CB8AC3E}">
        <p14:creationId xmlns:p14="http://schemas.microsoft.com/office/powerpoint/2010/main" val="172340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C:\Projects\IRSC_IPDAE\CorporateFiles\PowerPoint_Template\SourceContents\BG1e_IPDAE.png">
            <a:extLst>
              <a:ext uri="{FF2B5EF4-FFF2-40B4-BE49-F238E27FC236}">
                <a16:creationId xmlns:a16="http://schemas.microsoft.com/office/drawing/2014/main" id="{E9C4DA7A-EC3E-4EAD-8F18-0541231572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720576"/>
      </p:ext>
    </p:extLst>
  </p:cSld>
  <p:clrMapOvr>
    <a:masterClrMapping/>
  </p:clrMapOvr>
  <p:transition spd="med"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668040"/>
      </p:ext>
    </p:extLst>
  </p:cSld>
  <p:clrMapOvr>
    <a:masterClrMapping/>
  </p:clrMapOvr>
  <p:transition spd="med"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728414"/>
      </p:ext>
    </p:extLst>
  </p:cSld>
  <p:clrMapOvr>
    <a:masterClrMapping/>
  </p:clrMapOvr>
  <p:transition spd="med" advTm="1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5" descr="C:\Projects\IRSC_IPDAE\CorporateFiles\LogoDesign\logo_ipdae_withT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2170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48214"/>
      </p:ext>
    </p:extLst>
  </p:cSld>
  <p:clrMapOvr>
    <a:masterClrMapping/>
  </p:clrMapOvr>
  <p:transition spd="med"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5288366"/>
      </p:ext>
    </p:extLst>
  </p:cSld>
  <p:clrMapOvr>
    <a:masterClrMapping/>
  </p:clrMapOvr>
  <p:transition spd="med"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290051"/>
      </p:ext>
    </p:extLst>
  </p:cSld>
  <p:clrMapOvr>
    <a:masterClrMapping/>
  </p:clrMapOvr>
  <p:transition spd="med"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83095"/>
      </p:ext>
    </p:extLst>
  </p:cSld>
  <p:clrMapOvr>
    <a:masterClrMapping/>
  </p:clrMapOvr>
  <p:transition spd="med"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9136786"/>
      </p:ext>
    </p:extLst>
  </p:cSld>
  <p:clrMapOvr>
    <a:masterClrMapping/>
  </p:clrMapOvr>
  <p:transition spd="med"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416270"/>
      </p:ext>
    </p:extLst>
  </p:cSld>
  <p:clrMapOvr>
    <a:masterClrMapping/>
  </p:clrMapOvr>
  <p:transition spd="med"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2784646"/>
      </p:ext>
    </p:extLst>
  </p:cSld>
  <p:clrMapOvr>
    <a:masterClrMapping/>
  </p:clrMapOvr>
  <p:transition spd="med"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8558114"/>
      </p:ext>
    </p:extLst>
  </p:cSld>
  <p:clrMapOvr>
    <a:masterClrMapping/>
  </p:clrMapOvr>
  <p:transition spd="med"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Projects\IRSC_IPDAE\CorporateFiles\PowerPoint_Template\SourceContents\BG2e_IPDAE.png">
            <a:extLst>
              <a:ext uri="{FF2B5EF4-FFF2-40B4-BE49-F238E27FC236}">
                <a16:creationId xmlns:a16="http://schemas.microsoft.com/office/drawing/2014/main" id="{C3C358B2-4F21-40E7-B86B-75FEF16D0AC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0" r:id="rId12"/>
  </p:sldLayoutIdLst>
  <p:transition spd="med" advTm="1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0.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41.xml"/><Relationship Id="rId7" Type="http://schemas.openxmlformats.org/officeDocument/2006/relationships/diagramLayout" Target="../diagrams/layout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40.png"/><Relationship Id="rId9"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15.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55.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714B505F-7F98-48D0-8CEB-E98C72D29C43}"/>
              </a:ext>
            </a:extLst>
          </p:cNvPr>
          <p:cNvSpPr txBox="1">
            <a:spLocks noChangeArrowheads="1"/>
          </p:cNvSpPr>
          <p:nvPr/>
        </p:nvSpPr>
        <p:spPr bwMode="auto">
          <a:xfrm>
            <a:off x="990596" y="2624320"/>
            <a:ext cx="71628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3600" b="1" dirty="0">
                <a:solidFill>
                  <a:schemeClr val="bg1"/>
                </a:solidFill>
                <a:latin typeface="Century Gothic" panose="020B0502020202020204" pitchFamily="34" charset="0"/>
              </a:rPr>
              <a:t>An Introduction to the ABE Mathematics Curriculum Matrix</a:t>
            </a:r>
          </a:p>
        </p:txBody>
      </p:sp>
      <p:grpSp>
        <p:nvGrpSpPr>
          <p:cNvPr id="3076" name="Group 1">
            <a:extLst>
              <a:ext uri="{FF2B5EF4-FFF2-40B4-BE49-F238E27FC236}">
                <a16:creationId xmlns:a16="http://schemas.microsoft.com/office/drawing/2014/main" id="{33C702D8-504C-4816-8D91-4DBD3F512577}"/>
              </a:ext>
            </a:extLst>
          </p:cNvPr>
          <p:cNvGrpSpPr>
            <a:grpSpLocks/>
          </p:cNvGrpSpPr>
          <p:nvPr/>
        </p:nvGrpSpPr>
        <p:grpSpPr bwMode="auto">
          <a:xfrm>
            <a:off x="711200" y="495300"/>
            <a:ext cx="6223000" cy="908050"/>
            <a:chOff x="711316" y="785940"/>
            <a:chExt cx="6222884" cy="907366"/>
          </a:xfrm>
        </p:grpSpPr>
        <p:sp>
          <p:nvSpPr>
            <p:cNvPr id="3077" name="Text Box 4">
              <a:extLst>
                <a:ext uri="{FF2B5EF4-FFF2-40B4-BE49-F238E27FC236}">
                  <a16:creationId xmlns:a16="http://schemas.microsoft.com/office/drawing/2014/main" id="{A8E1FB6A-96BB-4B6E-B89C-1E2544190319}"/>
                </a:ext>
              </a:extLst>
            </p:cNvPr>
            <p:cNvSpPr txBox="1">
              <a:spLocks noChangeArrowheads="1"/>
            </p:cNvSpPr>
            <p:nvPr/>
          </p:nvSpPr>
          <p:spPr bwMode="auto">
            <a:xfrm>
              <a:off x="3352800" y="1001229"/>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85CB55"/>
                  </a:solidFill>
                  <a:latin typeface="Century Gothic" panose="020B0502020202020204" pitchFamily="34" charset="0"/>
                </a:rPr>
                <a:t>INSTITUTE FOR THE PROFESSIONAL</a:t>
              </a:r>
            </a:p>
            <a:p>
              <a:r>
                <a:rPr lang="en-US" altLang="en-US" sz="1400" dirty="0">
                  <a:solidFill>
                    <a:srgbClr val="85CB55"/>
                  </a:solidFill>
                  <a:latin typeface="Century Gothic" panose="020B0502020202020204" pitchFamily="34" charset="0"/>
                </a:rPr>
                <a:t>DEVELOPMENT OF ADULT EDUCATORS</a:t>
              </a:r>
            </a:p>
          </p:txBody>
        </p:sp>
        <p:pic>
          <p:nvPicPr>
            <p:cNvPr id="3078" name="Picture 5" descr="C:\Projects\IRSC_IPDAE\CorporateFiles\LogoDesign\ipdae_text_gray.png">
              <a:extLst>
                <a:ext uri="{FF2B5EF4-FFF2-40B4-BE49-F238E27FC236}">
                  <a16:creationId xmlns:a16="http://schemas.microsoft.com/office/drawing/2014/main" id="{CA565586-AF94-4072-9D7D-12EADFF28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16" y="914400"/>
              <a:ext cx="1803284" cy="7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C:\Projects\IRSC_IPDAE\CorporateFiles\LogoDesign\ipdae_icon_color.png">
              <a:extLst>
                <a:ext uri="{FF2B5EF4-FFF2-40B4-BE49-F238E27FC236}">
                  <a16:creationId xmlns:a16="http://schemas.microsoft.com/office/drawing/2014/main" id="{20BC1290-8417-4728-8C96-499CEF9C6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975" y="785940"/>
              <a:ext cx="638408" cy="8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599A0B2D-F1B1-4653-B015-9FFEF0AA6510}"/>
              </a:ext>
            </a:extLst>
          </p:cNvPr>
          <p:cNvSpPr/>
          <p:nvPr/>
        </p:nvSpPr>
        <p:spPr>
          <a:xfrm>
            <a:off x="381000" y="5867400"/>
            <a:ext cx="8458200" cy="738664"/>
          </a:xfrm>
          <a:prstGeom prst="rect">
            <a:avLst/>
          </a:prstGeom>
        </p:spPr>
        <p:txBody>
          <a:bodyPr wrap="square">
            <a:spAutoFit/>
          </a:bodyPr>
          <a:lstStyle/>
          <a:p>
            <a:r>
              <a:rPr lang="en-US" altLang="en-US" sz="1400" dirty="0">
                <a:solidFill>
                  <a:schemeClr val="bg1"/>
                </a:solidFill>
                <a:latin typeface="Century Gothic" pitchFamily="34" charset="0"/>
              </a:rPr>
              <a:t>This training event is supported with federal funds as appropriated to the Florida Department of Education, Division of Career and Adult Education for the provision of state leadership professional development activities.</a:t>
            </a:r>
          </a:p>
        </p:txBody>
      </p:sp>
      <p:sp>
        <p:nvSpPr>
          <p:cNvPr id="9" name="Text Box 5">
            <a:extLst>
              <a:ext uri="{FF2B5EF4-FFF2-40B4-BE49-F238E27FC236}">
                <a16:creationId xmlns:a16="http://schemas.microsoft.com/office/drawing/2014/main" id="{4D4FFFD6-F744-4874-A216-11BBC4D63DFD}"/>
              </a:ext>
            </a:extLst>
          </p:cNvPr>
          <p:cNvSpPr txBox="1">
            <a:spLocks noChangeArrowheads="1"/>
          </p:cNvSpPr>
          <p:nvPr/>
        </p:nvSpPr>
        <p:spPr bwMode="auto">
          <a:xfrm>
            <a:off x="2845404" y="5204946"/>
            <a:ext cx="3453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chemeClr val="bg1"/>
                </a:solidFill>
                <a:latin typeface="Century Gothic" pitchFamily="34" charset="0"/>
              </a:rPr>
              <a:t>www.floridaipdae.org</a:t>
            </a:r>
          </a:p>
        </p:txBody>
      </p:sp>
      <p:sp>
        <p:nvSpPr>
          <p:cNvPr id="10" name="Text Box 5">
            <a:extLst>
              <a:ext uri="{FF2B5EF4-FFF2-40B4-BE49-F238E27FC236}">
                <a16:creationId xmlns:a16="http://schemas.microsoft.com/office/drawing/2014/main" id="{37F6B9E2-7CE9-4755-9320-0E0CCF823E5E}"/>
              </a:ext>
            </a:extLst>
          </p:cNvPr>
          <p:cNvSpPr txBox="1">
            <a:spLocks noChangeArrowheads="1"/>
          </p:cNvSpPr>
          <p:nvPr/>
        </p:nvSpPr>
        <p:spPr bwMode="auto">
          <a:xfrm>
            <a:off x="2318817" y="3852544"/>
            <a:ext cx="4506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600" dirty="0">
                <a:solidFill>
                  <a:schemeClr val="accent1"/>
                </a:solidFill>
                <a:latin typeface="Century Gothic" pitchFamily="34" charset="0"/>
              </a:rPr>
              <a:t>Concept and Applications</a:t>
            </a:r>
          </a:p>
        </p:txBody>
      </p:sp>
    </p:spTree>
    <p:custDataLst>
      <p:tags r:id="rId1"/>
    </p:custDataLst>
  </p:cSld>
  <p:clrMapOvr>
    <a:masterClrMapping/>
  </p:clrMapOvr>
  <p:transition spd="med" advTm="1000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sp>
        <p:nvSpPr>
          <p:cNvPr id="4" name="TextBox 3">
            <a:extLst>
              <a:ext uri="{FF2B5EF4-FFF2-40B4-BE49-F238E27FC236}">
                <a16:creationId xmlns:a16="http://schemas.microsoft.com/office/drawing/2014/main" id="{4CC896A4-DC73-4386-BDFF-D5ECE328B2CC}"/>
              </a:ext>
            </a:extLst>
          </p:cNvPr>
          <p:cNvSpPr txBox="1"/>
          <p:nvPr/>
        </p:nvSpPr>
        <p:spPr>
          <a:xfrm>
            <a:off x="624233" y="1354699"/>
            <a:ext cx="8001000" cy="461665"/>
          </a:xfrm>
          <a:prstGeom prst="rect">
            <a:avLst/>
          </a:prstGeom>
          <a:noFill/>
        </p:spPr>
        <p:txBody>
          <a:bodyPr wrap="square" rtlCol="0">
            <a:spAutoFit/>
          </a:bodyPr>
          <a:lstStyle/>
          <a:p>
            <a:pPr algn="ctr"/>
            <a:r>
              <a:rPr lang="en-US" b="1" dirty="0">
                <a:solidFill>
                  <a:srgbClr val="7030A0"/>
                </a:solidFill>
              </a:rPr>
              <a:t>Coherence</a:t>
            </a:r>
          </a:p>
        </p:txBody>
      </p:sp>
      <p:sp>
        <p:nvSpPr>
          <p:cNvPr id="10" name="TextBox 9"/>
          <p:cNvSpPr txBox="1"/>
          <p:nvPr/>
        </p:nvSpPr>
        <p:spPr>
          <a:xfrm>
            <a:off x="988847" y="1738890"/>
            <a:ext cx="7271772" cy="830997"/>
          </a:xfrm>
          <a:prstGeom prst="rect">
            <a:avLst/>
          </a:prstGeom>
          <a:noFill/>
        </p:spPr>
        <p:txBody>
          <a:bodyPr wrap="square" rtlCol="0">
            <a:spAutoFit/>
          </a:bodyPr>
          <a:lstStyle/>
          <a:p>
            <a:pPr marL="0" lvl="3" algn="ctr"/>
            <a:r>
              <a:rPr lang="en-US" i="1" dirty="0"/>
              <a:t>Designing learning around coherent progressions level to level</a:t>
            </a:r>
          </a:p>
        </p:txBody>
      </p:sp>
      <p:pic>
        <p:nvPicPr>
          <p:cNvPr id="12" name="Picture 11"/>
          <p:cNvPicPr>
            <a:picLocks noChangeAspect="1"/>
          </p:cNvPicPr>
          <p:nvPr/>
        </p:nvPicPr>
        <p:blipFill>
          <a:blip r:embed="rId5"/>
          <a:stretch>
            <a:fillRect/>
          </a:stretch>
        </p:blipFill>
        <p:spPr>
          <a:xfrm>
            <a:off x="6324600" y="3326654"/>
            <a:ext cx="2499586" cy="3225272"/>
          </a:xfrm>
          <a:prstGeom prst="rect">
            <a:avLst/>
          </a:prstGeom>
        </p:spPr>
      </p:pic>
      <p:sp>
        <p:nvSpPr>
          <p:cNvPr id="2" name="TextBox 1"/>
          <p:cNvSpPr txBox="1"/>
          <p:nvPr/>
        </p:nvSpPr>
        <p:spPr>
          <a:xfrm>
            <a:off x="673928" y="2743200"/>
            <a:ext cx="5518150" cy="3785652"/>
          </a:xfrm>
          <a:prstGeom prst="rect">
            <a:avLst/>
          </a:prstGeom>
          <a:noFill/>
        </p:spPr>
        <p:txBody>
          <a:bodyPr wrap="square" rtlCol="0">
            <a:spAutoFit/>
          </a:bodyPr>
          <a:lstStyle/>
          <a:p>
            <a:r>
              <a:rPr lang="en-US" dirty="0"/>
              <a:t>Instructors need to:</a:t>
            </a:r>
          </a:p>
          <a:p>
            <a:pPr marL="342900" indent="-342900">
              <a:buFont typeface="Arial" panose="020B0604020202020204" pitchFamily="34" charset="0"/>
              <a:buChar char="•"/>
            </a:pPr>
            <a:r>
              <a:rPr lang="en-US" dirty="0"/>
              <a:t>create coherent progressions in the content within and across levels</a:t>
            </a:r>
          </a:p>
          <a:p>
            <a:pPr marL="342900" indent="-342900">
              <a:buFont typeface="Arial" panose="020B0604020202020204" pitchFamily="34" charset="0"/>
              <a:buChar char="•"/>
            </a:pPr>
            <a:r>
              <a:rPr lang="en-US" dirty="0"/>
              <a:t>establish strong conceptual understanding of core content</a:t>
            </a:r>
          </a:p>
          <a:p>
            <a:pPr marL="342900" indent="-342900">
              <a:buFont typeface="Arial" panose="020B0604020202020204" pitchFamily="34" charset="0"/>
              <a:buChar char="•"/>
            </a:pPr>
            <a:r>
              <a:rPr lang="en-US" dirty="0"/>
              <a:t>use standards at higher levels as extensions of previous learning rather than signaling a new concept or idea</a:t>
            </a:r>
            <a:br>
              <a:rPr lang="en-US" dirty="0"/>
            </a:br>
            <a:endParaRPr lang="en-US" dirty="0"/>
          </a:p>
        </p:txBody>
      </p:sp>
    </p:spTree>
    <p:extLst>
      <p:ext uri="{BB962C8B-B14F-4D97-AF65-F5344CB8AC3E}">
        <p14:creationId xmlns:p14="http://schemas.microsoft.com/office/powerpoint/2010/main" val="42165514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sp>
        <p:nvSpPr>
          <p:cNvPr id="4" name="TextBox 3">
            <a:extLst>
              <a:ext uri="{FF2B5EF4-FFF2-40B4-BE49-F238E27FC236}">
                <a16:creationId xmlns:a16="http://schemas.microsoft.com/office/drawing/2014/main" id="{4CC896A4-DC73-4386-BDFF-D5ECE328B2CC}"/>
              </a:ext>
            </a:extLst>
          </p:cNvPr>
          <p:cNvSpPr txBox="1"/>
          <p:nvPr/>
        </p:nvSpPr>
        <p:spPr>
          <a:xfrm>
            <a:off x="624233" y="1354699"/>
            <a:ext cx="8001000" cy="461665"/>
          </a:xfrm>
          <a:prstGeom prst="rect">
            <a:avLst/>
          </a:prstGeom>
          <a:noFill/>
        </p:spPr>
        <p:txBody>
          <a:bodyPr wrap="square" rtlCol="0">
            <a:spAutoFit/>
          </a:bodyPr>
          <a:lstStyle/>
          <a:p>
            <a:pPr algn="ctr"/>
            <a:r>
              <a:rPr lang="en-US" b="1" dirty="0">
                <a:solidFill>
                  <a:srgbClr val="7030A0"/>
                </a:solidFill>
              </a:rPr>
              <a:t>Rigor</a:t>
            </a:r>
          </a:p>
        </p:txBody>
      </p:sp>
      <p:sp>
        <p:nvSpPr>
          <p:cNvPr id="10" name="TextBox 9"/>
          <p:cNvSpPr txBox="1"/>
          <p:nvPr/>
        </p:nvSpPr>
        <p:spPr>
          <a:xfrm>
            <a:off x="988847" y="1738890"/>
            <a:ext cx="7271772" cy="830997"/>
          </a:xfrm>
          <a:prstGeom prst="rect">
            <a:avLst/>
          </a:prstGeom>
          <a:noFill/>
        </p:spPr>
        <p:txBody>
          <a:bodyPr wrap="square" rtlCol="0">
            <a:spAutoFit/>
          </a:bodyPr>
          <a:lstStyle/>
          <a:p>
            <a:pPr marL="0" lvl="3" algn="ctr"/>
            <a:r>
              <a:rPr lang="en-US" i="1" dirty="0"/>
              <a:t>Pursuing conceptual understanding, procedural skill and fluency, and application—all with equal intensity</a:t>
            </a:r>
          </a:p>
        </p:txBody>
      </p:sp>
      <p:pic>
        <p:nvPicPr>
          <p:cNvPr id="12" name="Picture 11"/>
          <p:cNvPicPr>
            <a:picLocks noChangeAspect="1"/>
          </p:cNvPicPr>
          <p:nvPr/>
        </p:nvPicPr>
        <p:blipFill>
          <a:blip r:embed="rId5"/>
          <a:stretch>
            <a:fillRect/>
          </a:stretch>
        </p:blipFill>
        <p:spPr>
          <a:xfrm>
            <a:off x="6324600" y="3326654"/>
            <a:ext cx="2499586" cy="3225272"/>
          </a:xfrm>
          <a:prstGeom prst="rect">
            <a:avLst/>
          </a:prstGeom>
        </p:spPr>
      </p:pic>
      <p:sp>
        <p:nvSpPr>
          <p:cNvPr id="2" name="TextBox 1"/>
          <p:cNvSpPr txBox="1"/>
          <p:nvPr/>
        </p:nvSpPr>
        <p:spPr>
          <a:xfrm>
            <a:off x="673928" y="2743200"/>
            <a:ext cx="5518150" cy="3785652"/>
          </a:xfrm>
          <a:prstGeom prst="rect">
            <a:avLst/>
          </a:prstGeom>
          <a:noFill/>
        </p:spPr>
        <p:txBody>
          <a:bodyPr wrap="square" rtlCol="0">
            <a:spAutoFit/>
          </a:bodyPr>
          <a:lstStyle/>
          <a:p>
            <a:r>
              <a:rPr lang="en-US" dirty="0"/>
              <a:t>Instructors need to:</a:t>
            </a:r>
          </a:p>
          <a:p>
            <a:pPr marL="342900" indent="-342900">
              <a:buFont typeface="Arial" panose="020B0604020202020204" pitchFamily="34" charset="0"/>
              <a:buChar char="•"/>
            </a:pPr>
            <a:r>
              <a:rPr lang="en-US" dirty="0"/>
              <a:t>focus equally on conceptual understanding of key concepts, procedural skill and fluency, and rigorous application of mathematics in real-world contexts.</a:t>
            </a:r>
          </a:p>
          <a:p>
            <a:pPr marL="342900" indent="-342900">
              <a:buFont typeface="Arial" panose="020B0604020202020204" pitchFamily="34" charset="0"/>
              <a:buChar char="•"/>
            </a:pPr>
            <a:r>
              <a:rPr lang="en-US" dirty="0"/>
              <a:t>teach more than “how to get the answer”</a:t>
            </a:r>
          </a:p>
          <a:p>
            <a:pPr marL="342900" indent="-342900">
              <a:buFont typeface="Arial" panose="020B0604020202020204" pitchFamily="34" charset="0"/>
              <a:buChar char="•"/>
            </a:pPr>
            <a:r>
              <a:rPr lang="en-US" dirty="0"/>
              <a:t>employ concepts from several perspectives</a:t>
            </a:r>
          </a:p>
        </p:txBody>
      </p:sp>
    </p:spTree>
    <p:extLst>
      <p:ext uri="{BB962C8B-B14F-4D97-AF65-F5344CB8AC3E}">
        <p14:creationId xmlns:p14="http://schemas.microsoft.com/office/powerpoint/2010/main" val="42725061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535487" cy="1362075"/>
          </a:xfrm>
        </p:spPr>
        <p:txBody>
          <a:bodyPr/>
          <a:lstStyle/>
          <a:p>
            <a:r>
              <a:rPr lang="en-US" dirty="0">
                <a:latin typeface="Century Gothic" panose="020B0502020202020204" pitchFamily="34" charset="0"/>
                <a:cs typeface="Arial" panose="020B0604020202020204" pitchFamily="34" charset="0"/>
              </a:rPr>
              <a:t>The Curriculum Frameworks</a:t>
            </a:r>
          </a:p>
        </p:txBody>
      </p:sp>
      <p:sp>
        <p:nvSpPr>
          <p:cNvPr id="3" name="Text Placeholder 2"/>
          <p:cNvSpPr>
            <a:spLocks noGrp="1"/>
          </p:cNvSpPr>
          <p:nvPr>
            <p:ph type="body" idx="1"/>
          </p:nvPr>
        </p:nvSpPr>
        <p:spPr/>
        <p:txBody>
          <a:bodyPr/>
          <a:lstStyle/>
          <a:p>
            <a:r>
              <a:rPr lang="en-US" dirty="0">
                <a:latin typeface="Century Gothic" panose="020B0502020202020204" pitchFamily="34" charset="0"/>
                <a:cs typeface="Arial" panose="020B0604020202020204" pitchFamily="34" charset="0"/>
              </a:rPr>
              <a:t>The Starting Point of the ABE Math Curriculum Matrix</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12</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Tree>
    <p:extLst>
      <p:ext uri="{BB962C8B-B14F-4D97-AF65-F5344CB8AC3E}">
        <p14:creationId xmlns:p14="http://schemas.microsoft.com/office/powerpoint/2010/main" val="9526825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Curriculum Frameworks</a:t>
            </a:r>
          </a:p>
        </p:txBody>
      </p:sp>
      <p:pic>
        <p:nvPicPr>
          <p:cNvPr id="5" name="Picture 4">
            <a:extLst>
              <a:ext uri="{FF2B5EF4-FFF2-40B4-BE49-F238E27FC236}">
                <a16:creationId xmlns:a16="http://schemas.microsoft.com/office/drawing/2014/main" id="{97ABA06D-EE01-4851-BBA3-D531341B85C0}"/>
              </a:ext>
            </a:extLst>
          </p:cNvPr>
          <p:cNvPicPr>
            <a:picLocks noChangeAspect="1"/>
          </p:cNvPicPr>
          <p:nvPr/>
        </p:nvPicPr>
        <p:blipFill>
          <a:blip r:embed="rId5"/>
          <a:stretch>
            <a:fillRect/>
          </a:stretch>
        </p:blipFill>
        <p:spPr>
          <a:xfrm rot="485902">
            <a:off x="5163465" y="1995673"/>
            <a:ext cx="3276600" cy="4234532"/>
          </a:xfrm>
          <a:prstGeom prst="rect">
            <a:avLst/>
          </a:prstGeom>
        </p:spPr>
      </p:pic>
      <p:pic>
        <p:nvPicPr>
          <p:cNvPr id="2" name="Picture 1">
            <a:extLst>
              <a:ext uri="{FF2B5EF4-FFF2-40B4-BE49-F238E27FC236}">
                <a16:creationId xmlns:a16="http://schemas.microsoft.com/office/drawing/2014/main" id="{F7B0DA01-5DE8-4323-8845-C6F61CD16346}"/>
              </a:ext>
            </a:extLst>
          </p:cNvPr>
          <p:cNvPicPr>
            <a:picLocks noChangeAspect="1"/>
          </p:cNvPicPr>
          <p:nvPr/>
        </p:nvPicPr>
        <p:blipFill>
          <a:blip r:embed="rId6"/>
          <a:stretch>
            <a:fillRect/>
          </a:stretch>
        </p:blipFill>
        <p:spPr>
          <a:xfrm>
            <a:off x="2933700" y="2057400"/>
            <a:ext cx="3276600" cy="4227761"/>
          </a:xfrm>
          <a:prstGeom prst="rect">
            <a:avLst/>
          </a:prstGeom>
        </p:spPr>
      </p:pic>
      <p:pic>
        <p:nvPicPr>
          <p:cNvPr id="3" name="Picture 2">
            <a:extLst>
              <a:ext uri="{FF2B5EF4-FFF2-40B4-BE49-F238E27FC236}">
                <a16:creationId xmlns:a16="http://schemas.microsoft.com/office/drawing/2014/main" id="{A28517F9-88B7-48AF-949C-0CD75BE1BE62}"/>
              </a:ext>
            </a:extLst>
          </p:cNvPr>
          <p:cNvPicPr>
            <a:picLocks noChangeAspect="1"/>
          </p:cNvPicPr>
          <p:nvPr/>
        </p:nvPicPr>
        <p:blipFill>
          <a:blip r:embed="rId7"/>
          <a:stretch>
            <a:fillRect/>
          </a:stretch>
        </p:blipFill>
        <p:spPr>
          <a:xfrm rot="21089409">
            <a:off x="905331" y="1980090"/>
            <a:ext cx="3276600" cy="4240703"/>
          </a:xfrm>
          <a:prstGeom prst="rect">
            <a:avLst/>
          </a:prstGeom>
        </p:spPr>
      </p:pic>
      <p:sp>
        <p:nvSpPr>
          <p:cNvPr id="4" name="TextBox 3">
            <a:extLst>
              <a:ext uri="{FF2B5EF4-FFF2-40B4-BE49-F238E27FC236}">
                <a16:creationId xmlns:a16="http://schemas.microsoft.com/office/drawing/2014/main" id="{4CC896A4-DC73-4386-BDFF-D5ECE328B2CC}"/>
              </a:ext>
            </a:extLst>
          </p:cNvPr>
          <p:cNvSpPr txBox="1"/>
          <p:nvPr/>
        </p:nvSpPr>
        <p:spPr>
          <a:xfrm>
            <a:off x="571500" y="1244317"/>
            <a:ext cx="8001000" cy="461665"/>
          </a:xfrm>
          <a:prstGeom prst="rect">
            <a:avLst/>
          </a:prstGeom>
          <a:noFill/>
        </p:spPr>
        <p:txBody>
          <a:bodyPr wrap="square" rtlCol="0">
            <a:spAutoFit/>
          </a:bodyPr>
          <a:lstStyle/>
          <a:p>
            <a:pPr algn="ctr"/>
            <a:r>
              <a:rPr lang="en-US" b="1" dirty="0">
                <a:solidFill>
                  <a:srgbClr val="7030A0"/>
                </a:solidFill>
              </a:rPr>
              <a:t>The ABE Mathematics Curriculum Frameworks</a:t>
            </a:r>
          </a:p>
        </p:txBody>
      </p:sp>
    </p:spTree>
    <p:extLst>
      <p:ext uri="{BB962C8B-B14F-4D97-AF65-F5344CB8AC3E}">
        <p14:creationId xmlns:p14="http://schemas.microsoft.com/office/powerpoint/2010/main" val="72730774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Purpose</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244317"/>
            <a:ext cx="8001000" cy="5262979"/>
          </a:xfrm>
          <a:prstGeom prst="rect">
            <a:avLst/>
          </a:prstGeom>
          <a:noFill/>
        </p:spPr>
        <p:txBody>
          <a:bodyPr wrap="square" rtlCol="0">
            <a:spAutoFit/>
          </a:bodyPr>
          <a:lstStyle/>
          <a:p>
            <a:r>
              <a:rPr lang="en-US" dirty="0"/>
              <a:t>The Adult Basic Education (ABE) Program includes content standards that describe what students should know and be able to do in Mathematics. The content standards serve several purposes:  </a:t>
            </a:r>
          </a:p>
          <a:p>
            <a:pPr marL="342900" indent="-342900">
              <a:buFont typeface="Arial" panose="020B0604020202020204" pitchFamily="34" charset="0"/>
              <a:buChar char="•"/>
            </a:pPr>
            <a:r>
              <a:rPr lang="en-US" dirty="0"/>
              <a:t>Provide a common language for ABE levels among programs</a:t>
            </a:r>
          </a:p>
          <a:p>
            <a:pPr marL="342900" indent="-342900">
              <a:buFont typeface="Arial" panose="020B0604020202020204" pitchFamily="34" charset="0"/>
              <a:buChar char="•"/>
            </a:pPr>
            <a:r>
              <a:rPr lang="en-US" dirty="0"/>
              <a:t>Assist programs with ABE curriculum development</a:t>
            </a:r>
          </a:p>
          <a:p>
            <a:pPr marL="342900" indent="-342900">
              <a:buFont typeface="Arial" panose="020B0604020202020204" pitchFamily="34" charset="0"/>
              <a:buChar char="•"/>
            </a:pPr>
            <a:r>
              <a:rPr lang="en-US" dirty="0"/>
              <a:t>Provide guidance for new ABE instructors</a:t>
            </a:r>
          </a:p>
          <a:p>
            <a:pPr marL="342900" indent="-342900">
              <a:buFont typeface="Arial" panose="020B0604020202020204" pitchFamily="34" charset="0"/>
              <a:buChar char="•"/>
            </a:pPr>
            <a:r>
              <a:rPr lang="en-US" dirty="0"/>
              <a:t>Ensure quality instruction through professional development</a:t>
            </a:r>
          </a:p>
          <a:p>
            <a:pPr marL="342900" indent="-342900">
              <a:buFont typeface="Arial" panose="020B0604020202020204" pitchFamily="34" charset="0"/>
              <a:buChar char="•"/>
            </a:pPr>
            <a:r>
              <a:rPr lang="en-US" dirty="0"/>
              <a:t>Provide basic skills instruction (0.0 – 8.9) and critical thinking skills to prepare students for GED preparation (9.0 – 12.9), postsecondary education, and employment. </a:t>
            </a:r>
          </a:p>
        </p:txBody>
      </p:sp>
    </p:spTree>
    <p:extLst>
      <p:ext uri="{BB962C8B-B14F-4D97-AF65-F5344CB8AC3E}">
        <p14:creationId xmlns:p14="http://schemas.microsoft.com/office/powerpoint/2010/main" val="12324972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15</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Purpose</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sp>
        <p:nvSpPr>
          <p:cNvPr id="2" name="TextBox 1">
            <a:extLst>
              <a:ext uri="{FF2B5EF4-FFF2-40B4-BE49-F238E27FC236}">
                <a16:creationId xmlns:a16="http://schemas.microsoft.com/office/drawing/2014/main" id="{1AD5D19F-F315-41DB-A1B5-5BD142B1C3E0}"/>
              </a:ext>
            </a:extLst>
          </p:cNvPr>
          <p:cNvSpPr txBox="1"/>
          <p:nvPr/>
        </p:nvSpPr>
        <p:spPr>
          <a:xfrm>
            <a:off x="533400" y="1432098"/>
            <a:ext cx="8229600" cy="4524315"/>
          </a:xfrm>
          <a:prstGeom prst="rect">
            <a:avLst/>
          </a:prstGeom>
          <a:noFill/>
        </p:spPr>
        <p:txBody>
          <a:bodyPr wrap="square" rtlCol="0">
            <a:spAutoFit/>
          </a:bodyPr>
          <a:lstStyle/>
          <a:p>
            <a:r>
              <a:rPr lang="en-US" dirty="0"/>
              <a:t>The content standards should be used as a basis for curriculum design and also to assist programs and teachers with selecting or designing: </a:t>
            </a:r>
          </a:p>
          <a:p>
            <a:pPr marL="342900"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appropriate instructional materials</a:t>
            </a:r>
          </a:p>
          <a:p>
            <a:pPr marL="800100" lvl="1" indent="-342900">
              <a:buFont typeface="Arial" panose="020B0604020202020204" pitchFamily="34" charset="0"/>
              <a:buChar char="•"/>
            </a:pPr>
            <a:r>
              <a:rPr lang="en-US" dirty="0"/>
              <a:t>instructional techniques, and</a:t>
            </a:r>
          </a:p>
          <a:p>
            <a:pPr marL="800100" lvl="1" indent="-342900">
              <a:buFont typeface="Arial" panose="020B0604020202020204" pitchFamily="34" charset="0"/>
              <a:buChar char="•"/>
            </a:pPr>
            <a:r>
              <a:rPr lang="en-US" dirty="0"/>
              <a:t>ongoing assessment strategies.  </a:t>
            </a:r>
          </a:p>
          <a:p>
            <a:endParaRPr lang="en-US" dirty="0"/>
          </a:p>
          <a:p>
            <a:r>
              <a:rPr lang="en-US" dirty="0"/>
              <a:t>Standards DO NOT tell teachers how to teach, but they do help teachers figure out the knowledge and skills their students should have so that teachers can build the best lessons and environments for their classrooms.</a:t>
            </a:r>
          </a:p>
        </p:txBody>
      </p:sp>
    </p:spTree>
    <p:extLst>
      <p:ext uri="{BB962C8B-B14F-4D97-AF65-F5344CB8AC3E}">
        <p14:creationId xmlns:p14="http://schemas.microsoft.com/office/powerpoint/2010/main" val="8867942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Curriculum Frameworks</a:t>
            </a:r>
          </a:p>
        </p:txBody>
      </p:sp>
      <p:pic>
        <p:nvPicPr>
          <p:cNvPr id="3" name="Picture 2">
            <a:extLst>
              <a:ext uri="{FF2B5EF4-FFF2-40B4-BE49-F238E27FC236}">
                <a16:creationId xmlns:a16="http://schemas.microsoft.com/office/drawing/2014/main" id="{A28517F9-88B7-48AF-949C-0CD75BE1BE62}"/>
              </a:ext>
            </a:extLst>
          </p:cNvPr>
          <p:cNvPicPr>
            <a:picLocks noChangeAspect="1"/>
          </p:cNvPicPr>
          <p:nvPr/>
        </p:nvPicPr>
        <p:blipFill>
          <a:blip r:embed="rId5"/>
          <a:stretch>
            <a:fillRect/>
          </a:stretch>
        </p:blipFill>
        <p:spPr>
          <a:xfrm>
            <a:off x="5943600" y="2895600"/>
            <a:ext cx="2846536" cy="3684096"/>
          </a:xfrm>
          <a:prstGeom prst="rect">
            <a:avLst/>
          </a:prstGeom>
        </p:spPr>
      </p:pic>
      <p:sp>
        <p:nvSpPr>
          <p:cNvPr id="4" name="TextBox 3">
            <a:extLst>
              <a:ext uri="{FF2B5EF4-FFF2-40B4-BE49-F238E27FC236}">
                <a16:creationId xmlns:a16="http://schemas.microsoft.com/office/drawing/2014/main" id="{4CC896A4-DC73-4386-BDFF-D5ECE328B2CC}"/>
              </a:ext>
            </a:extLst>
          </p:cNvPr>
          <p:cNvSpPr txBox="1"/>
          <p:nvPr/>
        </p:nvSpPr>
        <p:spPr>
          <a:xfrm>
            <a:off x="571500" y="1497265"/>
            <a:ext cx="8001000" cy="461665"/>
          </a:xfrm>
          <a:prstGeom prst="rect">
            <a:avLst/>
          </a:prstGeom>
          <a:noFill/>
        </p:spPr>
        <p:txBody>
          <a:bodyPr wrap="square" rtlCol="0">
            <a:spAutoFit/>
          </a:bodyPr>
          <a:lstStyle/>
          <a:p>
            <a:pPr algn="ctr"/>
            <a:r>
              <a:rPr lang="en-US" b="1" dirty="0">
                <a:solidFill>
                  <a:srgbClr val="7030A0"/>
                </a:solidFill>
              </a:rPr>
              <a:t>The ABE Mathematics Curriculum Frameworks</a:t>
            </a:r>
          </a:p>
        </p:txBody>
      </p:sp>
      <p:sp>
        <p:nvSpPr>
          <p:cNvPr id="10" name="TextBox 9">
            <a:extLst>
              <a:ext uri="{FF2B5EF4-FFF2-40B4-BE49-F238E27FC236}">
                <a16:creationId xmlns:a16="http://schemas.microsoft.com/office/drawing/2014/main" id="{F6583024-3502-46E3-8F00-B8A6932B82E3}"/>
              </a:ext>
            </a:extLst>
          </p:cNvPr>
          <p:cNvSpPr txBox="1"/>
          <p:nvPr/>
        </p:nvSpPr>
        <p:spPr>
          <a:xfrm>
            <a:off x="533400" y="2286000"/>
            <a:ext cx="52578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t>31 Pages</a:t>
            </a:r>
          </a:p>
          <a:p>
            <a:pPr marL="342900" indent="-342900">
              <a:buFont typeface="Arial" panose="020B0604020202020204" pitchFamily="34" charset="0"/>
              <a:buChar char="•"/>
            </a:pPr>
            <a:r>
              <a:rPr lang="en-US" dirty="0"/>
              <a:t>10 Mathematics Domains</a:t>
            </a:r>
          </a:p>
          <a:p>
            <a:pPr marL="342900" indent="-342900">
              <a:buFont typeface="Arial" panose="020B0604020202020204" pitchFamily="34" charset="0"/>
              <a:buChar char="•"/>
            </a:pPr>
            <a:r>
              <a:rPr lang="en-US" dirty="0"/>
              <a:t>79 Content Standards</a:t>
            </a:r>
          </a:p>
          <a:p>
            <a:pPr marL="342900" indent="-342900">
              <a:buFont typeface="Arial" panose="020B0604020202020204" pitchFamily="34" charset="0"/>
              <a:buChar char="•"/>
            </a:pPr>
            <a:r>
              <a:rPr lang="en-US" dirty="0"/>
              <a:t>294 Content Benchmarks</a:t>
            </a:r>
          </a:p>
          <a:p>
            <a:pPr marL="342900" indent="-342900">
              <a:buFont typeface="Arial" panose="020B0604020202020204" pitchFamily="34" charset="0"/>
              <a:buChar char="•"/>
            </a:pPr>
            <a:r>
              <a:rPr lang="en-US" dirty="0"/>
              <a:t>4 Career and Education Planning Standards</a:t>
            </a:r>
          </a:p>
          <a:p>
            <a:pPr marL="342900" indent="-342900">
              <a:buFont typeface="Arial" panose="020B0604020202020204" pitchFamily="34" charset="0"/>
              <a:buChar char="•"/>
            </a:pPr>
            <a:r>
              <a:rPr lang="en-US" dirty="0"/>
              <a:t>4 Digital Literacy (Technology) Standards</a:t>
            </a:r>
          </a:p>
          <a:p>
            <a:pPr marL="342900" indent="-342900">
              <a:buFont typeface="Arial" panose="020B0604020202020204" pitchFamily="34" charset="0"/>
              <a:buChar char="•"/>
            </a:pPr>
            <a:r>
              <a:rPr lang="en-US" dirty="0"/>
              <a:t>7 Workforce Preparation Activities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136918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Curriculum Frameworks</a:t>
            </a:r>
          </a:p>
        </p:txBody>
      </p:sp>
      <p:sp>
        <p:nvSpPr>
          <p:cNvPr id="4" name="TextBox 3">
            <a:extLst>
              <a:ext uri="{FF2B5EF4-FFF2-40B4-BE49-F238E27FC236}">
                <a16:creationId xmlns:a16="http://schemas.microsoft.com/office/drawing/2014/main" id="{4CC896A4-DC73-4386-BDFF-D5ECE328B2CC}"/>
              </a:ext>
            </a:extLst>
          </p:cNvPr>
          <p:cNvSpPr txBox="1"/>
          <p:nvPr/>
        </p:nvSpPr>
        <p:spPr>
          <a:xfrm>
            <a:off x="582386" y="1135104"/>
            <a:ext cx="8001000" cy="461665"/>
          </a:xfrm>
          <a:prstGeom prst="rect">
            <a:avLst/>
          </a:prstGeom>
          <a:noFill/>
        </p:spPr>
        <p:txBody>
          <a:bodyPr wrap="square" rtlCol="0">
            <a:spAutoFit/>
          </a:bodyPr>
          <a:lstStyle/>
          <a:p>
            <a:pPr algn="ctr"/>
            <a:r>
              <a:rPr lang="en-US" b="1" dirty="0">
                <a:solidFill>
                  <a:srgbClr val="7030A0"/>
                </a:solidFill>
              </a:rPr>
              <a:t>The ABE Mathematics Domains</a:t>
            </a:r>
          </a:p>
        </p:txBody>
      </p:sp>
      <p:pic>
        <p:nvPicPr>
          <p:cNvPr id="13" name="Picture 12">
            <a:extLst>
              <a:ext uri="{FF2B5EF4-FFF2-40B4-BE49-F238E27FC236}">
                <a16:creationId xmlns:a16="http://schemas.microsoft.com/office/drawing/2014/main" id="{E241972B-80FB-4B6B-B8CA-4A05A72BD24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6260" y="1596769"/>
            <a:ext cx="8001000" cy="5031012"/>
          </a:xfrm>
          <a:prstGeom prst="rect">
            <a:avLst/>
          </a:prstGeom>
        </p:spPr>
      </p:pic>
    </p:spTree>
    <p:extLst>
      <p:ext uri="{BB962C8B-B14F-4D97-AF65-F5344CB8AC3E}">
        <p14:creationId xmlns:p14="http://schemas.microsoft.com/office/powerpoint/2010/main" val="2121359969"/>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Curriculum Frameworks</a:t>
            </a:r>
          </a:p>
        </p:txBody>
      </p:sp>
      <p:sp>
        <p:nvSpPr>
          <p:cNvPr id="4" name="TextBox 3">
            <a:extLst>
              <a:ext uri="{FF2B5EF4-FFF2-40B4-BE49-F238E27FC236}">
                <a16:creationId xmlns:a16="http://schemas.microsoft.com/office/drawing/2014/main" id="{4CC896A4-DC73-4386-BDFF-D5ECE328B2CC}"/>
              </a:ext>
            </a:extLst>
          </p:cNvPr>
          <p:cNvSpPr txBox="1"/>
          <p:nvPr/>
        </p:nvSpPr>
        <p:spPr>
          <a:xfrm>
            <a:off x="582386" y="1135104"/>
            <a:ext cx="8001000" cy="461665"/>
          </a:xfrm>
          <a:prstGeom prst="rect">
            <a:avLst/>
          </a:prstGeom>
          <a:noFill/>
        </p:spPr>
        <p:txBody>
          <a:bodyPr wrap="square" rtlCol="0">
            <a:spAutoFit/>
          </a:bodyPr>
          <a:lstStyle/>
          <a:p>
            <a:pPr algn="ctr"/>
            <a:r>
              <a:rPr lang="en-US" b="1" dirty="0">
                <a:solidFill>
                  <a:srgbClr val="7030A0"/>
                </a:solidFill>
              </a:rPr>
              <a:t>The ABE Mathematics Standards</a:t>
            </a:r>
          </a:p>
        </p:txBody>
      </p:sp>
      <p:pic>
        <p:nvPicPr>
          <p:cNvPr id="3" name="Picture 2">
            <a:extLst>
              <a:ext uri="{FF2B5EF4-FFF2-40B4-BE49-F238E27FC236}">
                <a16:creationId xmlns:a16="http://schemas.microsoft.com/office/drawing/2014/main" id="{24F6B749-CBD8-4D71-BAE0-1AAE8F6C39C3}"/>
              </a:ext>
            </a:extLst>
          </p:cNvPr>
          <p:cNvPicPr>
            <a:picLocks noChangeAspect="1"/>
          </p:cNvPicPr>
          <p:nvPr/>
        </p:nvPicPr>
        <p:blipFill>
          <a:blip r:embed="rId5"/>
          <a:stretch>
            <a:fillRect/>
          </a:stretch>
        </p:blipFill>
        <p:spPr>
          <a:xfrm>
            <a:off x="304800" y="1910984"/>
            <a:ext cx="6553200" cy="3042016"/>
          </a:xfrm>
          <a:prstGeom prst="rect">
            <a:avLst/>
          </a:prstGeom>
        </p:spPr>
      </p:pic>
      <p:sp>
        <p:nvSpPr>
          <p:cNvPr id="5" name="TextBox 4">
            <a:extLst>
              <a:ext uri="{FF2B5EF4-FFF2-40B4-BE49-F238E27FC236}">
                <a16:creationId xmlns:a16="http://schemas.microsoft.com/office/drawing/2014/main" id="{CFCFF960-E98A-41E5-AC51-CE68EED87977}"/>
              </a:ext>
            </a:extLst>
          </p:cNvPr>
          <p:cNvSpPr txBox="1"/>
          <p:nvPr/>
        </p:nvSpPr>
        <p:spPr>
          <a:xfrm>
            <a:off x="7086600" y="1477031"/>
            <a:ext cx="1981200" cy="461665"/>
          </a:xfrm>
          <a:prstGeom prst="rect">
            <a:avLst/>
          </a:prstGeom>
          <a:noFill/>
        </p:spPr>
        <p:txBody>
          <a:bodyPr wrap="square" rtlCol="0">
            <a:spAutoFit/>
          </a:bodyPr>
          <a:lstStyle/>
          <a:p>
            <a:r>
              <a:rPr lang="en-US" dirty="0"/>
              <a:t>ABE Level</a:t>
            </a:r>
          </a:p>
        </p:txBody>
      </p:sp>
      <p:sp>
        <p:nvSpPr>
          <p:cNvPr id="10" name="TextBox 9">
            <a:extLst>
              <a:ext uri="{FF2B5EF4-FFF2-40B4-BE49-F238E27FC236}">
                <a16:creationId xmlns:a16="http://schemas.microsoft.com/office/drawing/2014/main" id="{F84B6310-6905-4B10-B693-FD170A318F08}"/>
              </a:ext>
            </a:extLst>
          </p:cNvPr>
          <p:cNvSpPr txBox="1"/>
          <p:nvPr/>
        </p:nvSpPr>
        <p:spPr>
          <a:xfrm>
            <a:off x="7196546" y="2648298"/>
            <a:ext cx="1676400" cy="461665"/>
          </a:xfrm>
          <a:prstGeom prst="rect">
            <a:avLst/>
          </a:prstGeom>
          <a:noFill/>
        </p:spPr>
        <p:txBody>
          <a:bodyPr wrap="square" rtlCol="0">
            <a:spAutoFit/>
          </a:bodyPr>
          <a:lstStyle/>
          <a:p>
            <a:r>
              <a:rPr lang="en-US" dirty="0"/>
              <a:t>Domain</a:t>
            </a:r>
          </a:p>
        </p:txBody>
      </p:sp>
      <p:sp>
        <p:nvSpPr>
          <p:cNvPr id="12" name="TextBox 11">
            <a:extLst>
              <a:ext uri="{FF2B5EF4-FFF2-40B4-BE49-F238E27FC236}">
                <a16:creationId xmlns:a16="http://schemas.microsoft.com/office/drawing/2014/main" id="{8D353997-2815-4F7B-B665-D6512ABEC445}"/>
              </a:ext>
            </a:extLst>
          </p:cNvPr>
          <p:cNvSpPr txBox="1"/>
          <p:nvPr/>
        </p:nvSpPr>
        <p:spPr>
          <a:xfrm>
            <a:off x="7200900" y="3069776"/>
            <a:ext cx="1828800" cy="830997"/>
          </a:xfrm>
          <a:prstGeom prst="rect">
            <a:avLst/>
          </a:prstGeom>
          <a:noFill/>
        </p:spPr>
        <p:txBody>
          <a:bodyPr wrap="square" rtlCol="0">
            <a:spAutoFit/>
          </a:bodyPr>
          <a:lstStyle/>
          <a:p>
            <a:r>
              <a:rPr lang="en-US" dirty="0"/>
              <a:t>Anchor Standards</a:t>
            </a:r>
          </a:p>
        </p:txBody>
      </p:sp>
      <p:sp>
        <p:nvSpPr>
          <p:cNvPr id="14" name="TextBox 13">
            <a:extLst>
              <a:ext uri="{FF2B5EF4-FFF2-40B4-BE49-F238E27FC236}">
                <a16:creationId xmlns:a16="http://schemas.microsoft.com/office/drawing/2014/main" id="{8F292763-18B8-43AE-90FF-7E50428CE3D1}"/>
              </a:ext>
            </a:extLst>
          </p:cNvPr>
          <p:cNvSpPr txBox="1"/>
          <p:nvPr/>
        </p:nvSpPr>
        <p:spPr>
          <a:xfrm>
            <a:off x="7200900" y="3886200"/>
            <a:ext cx="1752600" cy="830997"/>
          </a:xfrm>
          <a:prstGeom prst="rect">
            <a:avLst/>
          </a:prstGeom>
          <a:noFill/>
        </p:spPr>
        <p:txBody>
          <a:bodyPr wrap="square" rtlCol="0">
            <a:spAutoFit/>
          </a:bodyPr>
          <a:lstStyle/>
          <a:p>
            <a:r>
              <a:rPr lang="en-US" dirty="0"/>
              <a:t>Benchmark Skills</a:t>
            </a:r>
          </a:p>
        </p:txBody>
      </p:sp>
      <p:cxnSp>
        <p:nvCxnSpPr>
          <p:cNvPr id="16" name="Straight Arrow Connector 15">
            <a:extLst>
              <a:ext uri="{FF2B5EF4-FFF2-40B4-BE49-F238E27FC236}">
                <a16:creationId xmlns:a16="http://schemas.microsoft.com/office/drawing/2014/main" id="{B30CD1FB-15DB-4B50-BC80-C25141D708E9}"/>
              </a:ext>
            </a:extLst>
          </p:cNvPr>
          <p:cNvCxnSpPr>
            <a:stCxn id="5" idx="1"/>
          </p:cNvCxnSpPr>
          <p:nvPr/>
        </p:nvCxnSpPr>
        <p:spPr bwMode="auto">
          <a:xfrm flipH="1">
            <a:off x="2667000" y="1707864"/>
            <a:ext cx="4419600" cy="904712"/>
          </a:xfrm>
          <a:prstGeom prst="straightConnector1">
            <a:avLst/>
          </a:prstGeom>
          <a:solidFill>
            <a:schemeClr val="accent1"/>
          </a:solidFill>
          <a:ln w="762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6AED03EA-16F2-4F4E-A231-82AEA89EDBA4}"/>
              </a:ext>
            </a:extLst>
          </p:cNvPr>
          <p:cNvCxnSpPr>
            <a:cxnSpLocks/>
            <a:stCxn id="5" idx="1"/>
          </p:cNvCxnSpPr>
          <p:nvPr/>
        </p:nvCxnSpPr>
        <p:spPr bwMode="auto">
          <a:xfrm flipH="1">
            <a:off x="5715000" y="1707864"/>
            <a:ext cx="1371600" cy="980912"/>
          </a:xfrm>
          <a:prstGeom prst="straightConnector1">
            <a:avLst/>
          </a:prstGeom>
          <a:solidFill>
            <a:schemeClr val="accent1"/>
          </a:solidFill>
          <a:ln w="762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1F92CB7B-A0EF-4212-8A6B-0F68B3E3EBE8}"/>
              </a:ext>
            </a:extLst>
          </p:cNvPr>
          <p:cNvCxnSpPr>
            <a:cxnSpLocks/>
            <a:stCxn id="10" idx="1"/>
          </p:cNvCxnSpPr>
          <p:nvPr/>
        </p:nvCxnSpPr>
        <p:spPr bwMode="auto">
          <a:xfrm flipH="1">
            <a:off x="2895602" y="2879131"/>
            <a:ext cx="4300944" cy="212903"/>
          </a:xfrm>
          <a:prstGeom prst="straightConnector1">
            <a:avLst/>
          </a:prstGeom>
          <a:solidFill>
            <a:schemeClr val="accent1"/>
          </a:solidFill>
          <a:ln w="762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C0F55E39-A084-4089-9A85-B561B7C9C914}"/>
              </a:ext>
            </a:extLst>
          </p:cNvPr>
          <p:cNvCxnSpPr>
            <a:cxnSpLocks/>
          </p:cNvCxnSpPr>
          <p:nvPr/>
        </p:nvCxnSpPr>
        <p:spPr bwMode="auto">
          <a:xfrm flipH="1" flipV="1">
            <a:off x="6324600" y="3322867"/>
            <a:ext cx="762000" cy="7565"/>
          </a:xfrm>
          <a:prstGeom prst="straightConnector1">
            <a:avLst/>
          </a:prstGeom>
          <a:solidFill>
            <a:schemeClr val="accent1"/>
          </a:solidFill>
          <a:ln w="762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CD41FDCD-756F-451C-AC51-ABFB6B005C15}"/>
              </a:ext>
            </a:extLst>
          </p:cNvPr>
          <p:cNvCxnSpPr>
            <a:cxnSpLocks/>
          </p:cNvCxnSpPr>
          <p:nvPr/>
        </p:nvCxnSpPr>
        <p:spPr bwMode="auto">
          <a:xfrm flipH="1" flipV="1">
            <a:off x="2895600" y="3358048"/>
            <a:ext cx="762000" cy="7565"/>
          </a:xfrm>
          <a:prstGeom prst="straightConnector1">
            <a:avLst/>
          </a:prstGeom>
          <a:solidFill>
            <a:schemeClr val="accent1"/>
          </a:solidFill>
          <a:ln w="762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ight Brace 28">
            <a:extLst>
              <a:ext uri="{FF2B5EF4-FFF2-40B4-BE49-F238E27FC236}">
                <a16:creationId xmlns:a16="http://schemas.microsoft.com/office/drawing/2014/main" id="{BC3386DD-15AB-4F94-BB58-D44863E2F474}"/>
              </a:ext>
            </a:extLst>
          </p:cNvPr>
          <p:cNvSpPr/>
          <p:nvPr/>
        </p:nvSpPr>
        <p:spPr bwMode="auto">
          <a:xfrm>
            <a:off x="6705600" y="3526976"/>
            <a:ext cx="495300" cy="1426024"/>
          </a:xfrm>
          <a:prstGeom prst="rightBrac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D18382E3-21A3-4DBF-89CB-AEB2BF859339}"/>
              </a:ext>
            </a:extLst>
          </p:cNvPr>
          <p:cNvSpPr txBox="1"/>
          <p:nvPr/>
        </p:nvSpPr>
        <p:spPr>
          <a:xfrm>
            <a:off x="304800" y="5410200"/>
            <a:ext cx="8610600" cy="1200329"/>
          </a:xfrm>
          <a:prstGeom prst="rect">
            <a:avLst/>
          </a:prstGeom>
          <a:noFill/>
        </p:spPr>
        <p:txBody>
          <a:bodyPr wrap="square" rtlCol="0">
            <a:spAutoFit/>
          </a:bodyPr>
          <a:lstStyle/>
          <a:p>
            <a:r>
              <a:rPr lang="en-US" dirty="0"/>
              <a:t>This formatting and arrangement of math standards and benchmark skills span </a:t>
            </a:r>
            <a:r>
              <a:rPr lang="en-US" b="1" dirty="0">
                <a:solidFill>
                  <a:srgbClr val="7030A0"/>
                </a:solidFill>
              </a:rPr>
              <a:t>25 pages </a:t>
            </a:r>
            <a:r>
              <a:rPr lang="en-US" dirty="0"/>
              <a:t>of the ABE Mathematics Curriculum Frameworks. </a:t>
            </a:r>
          </a:p>
        </p:txBody>
      </p:sp>
    </p:spTree>
    <p:extLst>
      <p:ext uri="{BB962C8B-B14F-4D97-AF65-F5344CB8AC3E}">
        <p14:creationId xmlns:p14="http://schemas.microsoft.com/office/powerpoint/2010/main" val="36672429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19</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9" name="TextBox 8">
            <a:extLst>
              <a:ext uri="{FF2B5EF4-FFF2-40B4-BE49-F238E27FC236}">
                <a16:creationId xmlns:a16="http://schemas.microsoft.com/office/drawing/2014/main" id="{EC325175-F1AC-4681-9E39-F993F9C07DAF}"/>
              </a:ext>
            </a:extLst>
          </p:cNvPr>
          <p:cNvSpPr txBox="1"/>
          <p:nvPr/>
        </p:nvSpPr>
        <p:spPr>
          <a:xfrm>
            <a:off x="571500" y="2133600"/>
            <a:ext cx="8001000" cy="1815882"/>
          </a:xfrm>
          <a:prstGeom prst="rect">
            <a:avLst/>
          </a:prstGeom>
          <a:noFill/>
        </p:spPr>
        <p:txBody>
          <a:bodyPr wrap="square" rtlCol="0">
            <a:spAutoFit/>
          </a:bodyPr>
          <a:lstStyle/>
          <a:p>
            <a:r>
              <a:rPr lang="en-US" sz="2800" i="1" dirty="0">
                <a:solidFill>
                  <a:srgbClr val="7030A0"/>
                </a:solidFill>
              </a:rPr>
              <a:t>The ABE Mathematics Curriculum Matrix was developed directly from the ABE Mathematics Curriculum Frameworks released by the Florida Department of Education.  </a:t>
            </a:r>
          </a:p>
        </p:txBody>
      </p:sp>
    </p:spTree>
    <p:extLst>
      <p:ext uri="{BB962C8B-B14F-4D97-AF65-F5344CB8AC3E}">
        <p14:creationId xmlns:p14="http://schemas.microsoft.com/office/powerpoint/2010/main" val="23677214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Agenda</a:t>
            </a:r>
          </a:p>
        </p:txBody>
      </p:sp>
      <p:grpSp>
        <p:nvGrpSpPr>
          <p:cNvPr id="4099" name="Group 1"/>
          <p:cNvGrpSpPr>
            <a:grpSpLocks/>
          </p:cNvGrpSpPr>
          <p:nvPr/>
        </p:nvGrpSpPr>
        <p:grpSpPr bwMode="auto">
          <a:xfrm>
            <a:off x="654050" y="109538"/>
            <a:ext cx="2774950" cy="811212"/>
            <a:chOff x="653655" y="110157"/>
            <a:chExt cx="2775345" cy="810096"/>
          </a:xfrm>
        </p:grpSpPr>
        <p:sp>
          <p:nvSpPr>
            <p:cNvPr id="4101"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4102" name="Picture 5" descr="C:\Projects\IRSC_IPDAE\CorporateFiles\LogoDesign\ipdae_text_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C:\Projects\IRSC_IPDAE\CorporateFiles\LogoDesign\ipdae_icon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Rectangle 3"/>
          <p:cNvSpPr>
            <a:spLocks noChangeArrowheads="1"/>
          </p:cNvSpPr>
          <p:nvPr/>
        </p:nvSpPr>
        <p:spPr bwMode="auto">
          <a:xfrm>
            <a:off x="990600" y="1524000"/>
            <a:ext cx="7391400" cy="394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630238" indent="-630238" eaLnBrk="1" hangingPunct="1">
              <a:spcBef>
                <a:spcPct val="20000"/>
              </a:spcBef>
              <a:buFont typeface="+mj-lt"/>
              <a:buAutoNum type="romanUcPeriod"/>
            </a:pPr>
            <a:r>
              <a:rPr lang="en-US" altLang="en-US" dirty="0"/>
              <a:t>The Purpose of the Matrix</a:t>
            </a:r>
          </a:p>
          <a:p>
            <a:pPr marL="630238" indent="-630238" eaLnBrk="1" hangingPunct="1">
              <a:spcBef>
                <a:spcPct val="20000"/>
              </a:spcBef>
              <a:buFont typeface="+mj-lt"/>
              <a:buAutoNum type="romanUcPeriod"/>
            </a:pPr>
            <a:r>
              <a:rPr lang="en-US" altLang="en-US" dirty="0"/>
              <a:t>The College and Career Readiness Standards</a:t>
            </a:r>
          </a:p>
          <a:p>
            <a:pPr marL="630238" indent="-630238" eaLnBrk="1" hangingPunct="1">
              <a:spcBef>
                <a:spcPct val="20000"/>
              </a:spcBef>
              <a:buFont typeface="+mj-lt"/>
              <a:buAutoNum type="romanUcPeriod"/>
            </a:pPr>
            <a:r>
              <a:rPr lang="en-US" altLang="en-US" dirty="0"/>
              <a:t>The ABE Mathematics Curriculum Frameworks</a:t>
            </a:r>
          </a:p>
          <a:p>
            <a:pPr marL="630238" indent="-630238" eaLnBrk="1" hangingPunct="1">
              <a:spcBef>
                <a:spcPct val="20000"/>
              </a:spcBef>
              <a:buFont typeface="+mj-lt"/>
              <a:buAutoNum type="romanUcPeriod"/>
            </a:pPr>
            <a:r>
              <a:rPr lang="en-US" altLang="en-US" dirty="0"/>
              <a:t>The ABE Mathematics Curriculum Matrix</a:t>
            </a:r>
          </a:p>
          <a:p>
            <a:pPr marL="630238" indent="-630238" eaLnBrk="1" hangingPunct="1">
              <a:spcBef>
                <a:spcPct val="20000"/>
              </a:spcBef>
              <a:buFont typeface="+mj-lt"/>
              <a:buAutoNum type="romanUcPeriod"/>
            </a:pPr>
            <a:r>
              <a:rPr lang="en-US" altLang="en-US" dirty="0"/>
              <a:t>The Purpose of the Matrix</a:t>
            </a:r>
          </a:p>
          <a:p>
            <a:pPr marL="630238" indent="-630238" eaLnBrk="1" hangingPunct="1">
              <a:spcBef>
                <a:spcPct val="20000"/>
              </a:spcBef>
              <a:buFont typeface="+mj-lt"/>
              <a:buAutoNum type="romanUcPeriod"/>
            </a:pPr>
            <a:r>
              <a:rPr lang="en-US" altLang="en-US" dirty="0"/>
              <a:t>Matrix Alignment to TABE 11 &amp; 12</a:t>
            </a:r>
          </a:p>
          <a:p>
            <a:pPr marL="630238" indent="-630238" eaLnBrk="1" hangingPunct="1">
              <a:spcBef>
                <a:spcPct val="20000"/>
              </a:spcBef>
              <a:buFont typeface="+mj-lt"/>
              <a:buAutoNum type="romanUcPeriod"/>
            </a:pPr>
            <a:r>
              <a:rPr lang="en-US" altLang="en-US" dirty="0"/>
              <a:t>Various Matrix Overlays</a:t>
            </a:r>
          </a:p>
          <a:p>
            <a:pPr marL="630238" indent="-630238" eaLnBrk="1" hangingPunct="1">
              <a:spcBef>
                <a:spcPct val="20000"/>
              </a:spcBef>
              <a:buFont typeface="+mj-lt"/>
              <a:buAutoNum type="romanUcPeriod"/>
            </a:pPr>
            <a:r>
              <a:rPr lang="en-US" altLang="en-US" dirty="0"/>
              <a:t>The Interactive Online Curriculum Matrix</a:t>
            </a:r>
          </a:p>
          <a:p>
            <a:pPr marL="630238" indent="-630238" eaLnBrk="1" hangingPunct="1">
              <a:spcBef>
                <a:spcPct val="20000"/>
              </a:spcBef>
              <a:buFont typeface="+mj-lt"/>
              <a:buAutoNum type="romanUcPeriod"/>
            </a:pPr>
            <a:r>
              <a:rPr lang="en-US" altLang="en-US" dirty="0"/>
              <a:t>Additional Curriculum Matrix Resources</a:t>
            </a:r>
          </a:p>
        </p:txBody>
      </p:sp>
    </p:spTree>
    <p:custDataLst>
      <p:tags r:id="rId1"/>
    </p:custDataLst>
    <p:extLst>
      <p:ext uri="{BB962C8B-B14F-4D97-AF65-F5344CB8AC3E}">
        <p14:creationId xmlns:p14="http://schemas.microsoft.com/office/powerpoint/2010/main" val="1831820379"/>
      </p:ext>
    </p:extLst>
  </p:cSld>
  <p:clrMapOvr>
    <a:masterClrMapping/>
  </p:clrMapOvr>
  <p:transition spd="med" advTm="1000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5983287" cy="1362075"/>
          </a:xfrm>
        </p:spPr>
        <p:txBody>
          <a:bodyPr/>
          <a:lstStyle/>
          <a:p>
            <a:r>
              <a:rPr lang="en-US" dirty="0">
                <a:latin typeface="Century Gothic" panose="020B0502020202020204" pitchFamily="34" charset="0"/>
                <a:cs typeface="Arial" panose="020B0604020202020204" pitchFamily="34" charset="0"/>
              </a:rPr>
              <a:t>THE ABE Mathematics curriculum matrix</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20</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7" name="Picture 6">
            <a:extLst>
              <a:ext uri="{FF2B5EF4-FFF2-40B4-BE49-F238E27FC236}">
                <a16:creationId xmlns:a16="http://schemas.microsoft.com/office/drawing/2014/main" id="{9EAEDE2C-AF69-41A9-A9FC-22F86BA0220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83881" y="1225259"/>
            <a:ext cx="4572000" cy="2169622"/>
          </a:xfrm>
          <a:prstGeom prst="rect">
            <a:avLst/>
          </a:prstGeom>
        </p:spPr>
      </p:pic>
    </p:spTree>
    <p:extLst>
      <p:ext uri="{BB962C8B-B14F-4D97-AF65-F5344CB8AC3E}">
        <p14:creationId xmlns:p14="http://schemas.microsoft.com/office/powerpoint/2010/main" val="413097670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21</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How to Download</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pic>
        <p:nvPicPr>
          <p:cNvPr id="15" name="Picture 2">
            <a:extLst>
              <a:ext uri="{FF2B5EF4-FFF2-40B4-BE49-F238E27FC236}">
                <a16:creationId xmlns:a16="http://schemas.microsoft.com/office/drawing/2014/main" id="{98B6FD27-3F7A-4DBF-B3FF-25311C49E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52" y="1336675"/>
            <a:ext cx="8686800" cy="450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a:extLst>
              <a:ext uri="{FF2B5EF4-FFF2-40B4-BE49-F238E27FC236}">
                <a16:creationId xmlns:a16="http://schemas.microsoft.com/office/drawing/2014/main" id="{47DF9642-F4BC-4539-A700-C9C5B85E061B}"/>
              </a:ext>
            </a:extLst>
          </p:cNvPr>
          <p:cNvSpPr/>
          <p:nvPr/>
        </p:nvSpPr>
        <p:spPr>
          <a:xfrm>
            <a:off x="216794" y="5874573"/>
            <a:ext cx="3355975" cy="461665"/>
          </a:xfrm>
          <a:prstGeom prst="rect">
            <a:avLst/>
          </a:prstGeom>
          <a:solidFill>
            <a:srgbClr val="1E9AD2"/>
          </a:solidFill>
          <a:scene3d>
            <a:camera prst="orthographicFront"/>
            <a:lightRig rig="threePt" dir="t"/>
          </a:scene3d>
          <a:sp3d>
            <a:bevelT/>
          </a:sp3d>
        </p:spPr>
        <p:txBody>
          <a:bodyPr>
            <a:spAutoFit/>
          </a:bodyPr>
          <a:lstStyle/>
          <a:p>
            <a:pPr algn="ctr">
              <a:defRPr/>
            </a:pPr>
            <a:r>
              <a:rPr lang="en-US" b="1" dirty="0">
                <a:cs typeface="Arial" panose="020B0604020202020204" pitchFamily="34" charset="0"/>
              </a:rPr>
              <a:t>floridaipdae.org</a:t>
            </a:r>
          </a:p>
        </p:txBody>
      </p:sp>
      <p:sp>
        <p:nvSpPr>
          <p:cNvPr id="17" name="TextBox 16">
            <a:extLst>
              <a:ext uri="{FF2B5EF4-FFF2-40B4-BE49-F238E27FC236}">
                <a16:creationId xmlns:a16="http://schemas.microsoft.com/office/drawing/2014/main" id="{305769C6-2EDD-441E-8543-E7BA278CE598}"/>
              </a:ext>
            </a:extLst>
          </p:cNvPr>
          <p:cNvSpPr txBox="1"/>
          <p:nvPr/>
        </p:nvSpPr>
        <p:spPr>
          <a:xfrm>
            <a:off x="275209" y="4851737"/>
            <a:ext cx="2147552" cy="954107"/>
          </a:xfrm>
          <a:prstGeom prst="rect">
            <a:avLst/>
          </a:prstGeom>
          <a:noFill/>
          <a:ln w="76200">
            <a:solidFill>
              <a:srgbClr val="92D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sz="2800" dirty="0"/>
          </a:p>
          <a:p>
            <a:endParaRPr lang="en-US" sz="2800" dirty="0"/>
          </a:p>
        </p:txBody>
      </p:sp>
      <p:sp>
        <p:nvSpPr>
          <p:cNvPr id="18" name="Down Arrow 2">
            <a:extLst>
              <a:ext uri="{FF2B5EF4-FFF2-40B4-BE49-F238E27FC236}">
                <a16:creationId xmlns:a16="http://schemas.microsoft.com/office/drawing/2014/main" id="{E5FBD570-0220-4AD8-987E-EC5662EFF955}"/>
              </a:ext>
            </a:extLst>
          </p:cNvPr>
          <p:cNvSpPr/>
          <p:nvPr/>
        </p:nvSpPr>
        <p:spPr bwMode="auto">
          <a:xfrm>
            <a:off x="990600" y="4355038"/>
            <a:ext cx="846831" cy="432137"/>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D8F868F2-DA46-44DC-A76F-77A144FF4607}"/>
              </a:ext>
            </a:extLst>
          </p:cNvPr>
          <p:cNvPicPr>
            <a:picLocks noChangeAspect="1"/>
          </p:cNvPicPr>
          <p:nvPr/>
        </p:nvPicPr>
        <p:blipFill>
          <a:blip r:embed="rId5"/>
          <a:stretch>
            <a:fillRect/>
          </a:stretch>
        </p:blipFill>
        <p:spPr>
          <a:xfrm>
            <a:off x="2457993" y="4845062"/>
            <a:ext cx="5424152" cy="993763"/>
          </a:xfrm>
          <a:prstGeom prst="rect">
            <a:avLst/>
          </a:prstGeom>
        </p:spPr>
      </p:pic>
    </p:spTree>
    <p:extLst>
      <p:ext uri="{BB962C8B-B14F-4D97-AF65-F5344CB8AC3E}">
        <p14:creationId xmlns:p14="http://schemas.microsoft.com/office/powerpoint/2010/main" val="4623437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22</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How to Download</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pic>
        <p:nvPicPr>
          <p:cNvPr id="2" name="Picture 1">
            <a:extLst>
              <a:ext uri="{FF2B5EF4-FFF2-40B4-BE49-F238E27FC236}">
                <a16:creationId xmlns:a16="http://schemas.microsoft.com/office/drawing/2014/main" id="{4751A3AC-68E8-4648-ADA3-801168C6B6B5}"/>
              </a:ext>
            </a:extLst>
          </p:cNvPr>
          <p:cNvPicPr>
            <a:picLocks noChangeAspect="1"/>
          </p:cNvPicPr>
          <p:nvPr/>
        </p:nvPicPr>
        <p:blipFill>
          <a:blip r:embed="rId4"/>
          <a:stretch>
            <a:fillRect/>
          </a:stretch>
        </p:blipFill>
        <p:spPr>
          <a:xfrm>
            <a:off x="266358" y="1279311"/>
            <a:ext cx="8686800" cy="5278424"/>
          </a:xfrm>
          <a:prstGeom prst="rect">
            <a:avLst/>
          </a:prstGeom>
        </p:spPr>
      </p:pic>
      <p:sp>
        <p:nvSpPr>
          <p:cNvPr id="3" name="Rectangle 2">
            <a:extLst>
              <a:ext uri="{FF2B5EF4-FFF2-40B4-BE49-F238E27FC236}">
                <a16:creationId xmlns:a16="http://schemas.microsoft.com/office/drawing/2014/main" id="{863F7CA9-0716-4845-9684-A059C2BD2EAA}"/>
              </a:ext>
            </a:extLst>
          </p:cNvPr>
          <p:cNvSpPr/>
          <p:nvPr/>
        </p:nvSpPr>
        <p:spPr bwMode="auto">
          <a:xfrm>
            <a:off x="457200" y="4343400"/>
            <a:ext cx="3657600" cy="1143000"/>
          </a:xfrm>
          <a:prstGeom prst="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2517737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23</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How to Download</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pic>
        <p:nvPicPr>
          <p:cNvPr id="4" name="Picture 3">
            <a:extLst>
              <a:ext uri="{FF2B5EF4-FFF2-40B4-BE49-F238E27FC236}">
                <a16:creationId xmlns:a16="http://schemas.microsoft.com/office/drawing/2014/main" id="{59CE8D66-07AB-48DE-909B-7E78E464A73C}"/>
              </a:ext>
            </a:extLst>
          </p:cNvPr>
          <p:cNvPicPr>
            <a:picLocks noChangeAspect="1"/>
          </p:cNvPicPr>
          <p:nvPr/>
        </p:nvPicPr>
        <p:blipFill>
          <a:blip r:embed="rId4"/>
          <a:stretch>
            <a:fillRect/>
          </a:stretch>
        </p:blipFill>
        <p:spPr>
          <a:xfrm>
            <a:off x="210074" y="1482079"/>
            <a:ext cx="8747438" cy="4444502"/>
          </a:xfrm>
          <a:prstGeom prst="rect">
            <a:avLst/>
          </a:prstGeom>
        </p:spPr>
      </p:pic>
      <p:sp>
        <p:nvSpPr>
          <p:cNvPr id="3" name="Rectangle 2">
            <a:extLst>
              <a:ext uri="{FF2B5EF4-FFF2-40B4-BE49-F238E27FC236}">
                <a16:creationId xmlns:a16="http://schemas.microsoft.com/office/drawing/2014/main" id="{863F7CA9-0716-4845-9684-A059C2BD2EAA}"/>
              </a:ext>
            </a:extLst>
          </p:cNvPr>
          <p:cNvSpPr/>
          <p:nvPr/>
        </p:nvSpPr>
        <p:spPr bwMode="auto">
          <a:xfrm>
            <a:off x="349249" y="5181600"/>
            <a:ext cx="2317751" cy="19432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8003010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24</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Versions of Matrix</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pic>
        <p:nvPicPr>
          <p:cNvPr id="2" name="Picture 1">
            <a:extLst>
              <a:ext uri="{FF2B5EF4-FFF2-40B4-BE49-F238E27FC236}">
                <a16:creationId xmlns:a16="http://schemas.microsoft.com/office/drawing/2014/main" id="{564C320A-F208-4B9A-839B-F13CB7D1E3A9}"/>
              </a:ext>
            </a:extLst>
          </p:cNvPr>
          <p:cNvPicPr>
            <a:picLocks noChangeAspect="1"/>
          </p:cNvPicPr>
          <p:nvPr/>
        </p:nvPicPr>
        <p:blipFill>
          <a:blip r:embed="rId4"/>
          <a:stretch>
            <a:fillRect/>
          </a:stretch>
        </p:blipFill>
        <p:spPr>
          <a:xfrm>
            <a:off x="152400" y="1618118"/>
            <a:ext cx="8839200" cy="4820894"/>
          </a:xfrm>
          <a:prstGeom prst="rect">
            <a:avLst/>
          </a:prstGeom>
        </p:spPr>
      </p:pic>
      <p:sp>
        <p:nvSpPr>
          <p:cNvPr id="12" name="TextBox 11">
            <a:extLst>
              <a:ext uri="{FF2B5EF4-FFF2-40B4-BE49-F238E27FC236}">
                <a16:creationId xmlns:a16="http://schemas.microsoft.com/office/drawing/2014/main" id="{EE0C75D8-9504-4A0B-B766-50DBA803C15E}"/>
              </a:ext>
            </a:extLst>
          </p:cNvPr>
          <p:cNvSpPr txBox="1"/>
          <p:nvPr/>
        </p:nvSpPr>
        <p:spPr>
          <a:xfrm>
            <a:off x="571500" y="1166814"/>
            <a:ext cx="8001000" cy="461665"/>
          </a:xfrm>
          <a:prstGeom prst="rect">
            <a:avLst/>
          </a:prstGeom>
          <a:noFill/>
        </p:spPr>
        <p:txBody>
          <a:bodyPr wrap="square" rtlCol="0">
            <a:spAutoFit/>
          </a:bodyPr>
          <a:lstStyle/>
          <a:p>
            <a:pPr algn="ctr"/>
            <a:r>
              <a:rPr lang="en-US" b="1" dirty="0">
                <a:solidFill>
                  <a:srgbClr val="7030A0"/>
                </a:solidFill>
              </a:rPr>
              <a:t>Original Version</a:t>
            </a:r>
          </a:p>
        </p:txBody>
      </p:sp>
    </p:spTree>
    <p:extLst>
      <p:ext uri="{BB962C8B-B14F-4D97-AF65-F5344CB8AC3E}">
        <p14:creationId xmlns:p14="http://schemas.microsoft.com/office/powerpoint/2010/main" val="391051012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25</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Versions of Matrix</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sp>
        <p:nvSpPr>
          <p:cNvPr id="12" name="TextBox 11">
            <a:extLst>
              <a:ext uri="{FF2B5EF4-FFF2-40B4-BE49-F238E27FC236}">
                <a16:creationId xmlns:a16="http://schemas.microsoft.com/office/drawing/2014/main" id="{EE0C75D8-9504-4A0B-B766-50DBA803C15E}"/>
              </a:ext>
            </a:extLst>
          </p:cNvPr>
          <p:cNvSpPr txBox="1"/>
          <p:nvPr/>
        </p:nvSpPr>
        <p:spPr>
          <a:xfrm>
            <a:off x="571500" y="1166814"/>
            <a:ext cx="8001000" cy="461665"/>
          </a:xfrm>
          <a:prstGeom prst="rect">
            <a:avLst/>
          </a:prstGeom>
          <a:noFill/>
        </p:spPr>
        <p:txBody>
          <a:bodyPr wrap="square" rtlCol="0">
            <a:spAutoFit/>
          </a:bodyPr>
          <a:lstStyle/>
          <a:p>
            <a:pPr algn="ctr"/>
            <a:r>
              <a:rPr lang="en-US" b="1" dirty="0">
                <a:solidFill>
                  <a:srgbClr val="7030A0"/>
                </a:solidFill>
              </a:rPr>
              <a:t>Plain (Grayscale) Version</a:t>
            </a:r>
          </a:p>
        </p:txBody>
      </p:sp>
      <p:pic>
        <p:nvPicPr>
          <p:cNvPr id="3" name="Picture 2">
            <a:extLst>
              <a:ext uri="{FF2B5EF4-FFF2-40B4-BE49-F238E27FC236}">
                <a16:creationId xmlns:a16="http://schemas.microsoft.com/office/drawing/2014/main" id="{20F4317C-D3CB-4FA3-ABB3-FC959910587D}"/>
              </a:ext>
            </a:extLst>
          </p:cNvPr>
          <p:cNvPicPr>
            <a:picLocks noChangeAspect="1"/>
          </p:cNvPicPr>
          <p:nvPr/>
        </p:nvPicPr>
        <p:blipFill>
          <a:blip r:embed="rId4"/>
          <a:stretch>
            <a:fillRect/>
          </a:stretch>
        </p:blipFill>
        <p:spPr>
          <a:xfrm>
            <a:off x="152400" y="1638853"/>
            <a:ext cx="8839200" cy="4785896"/>
          </a:xfrm>
          <a:prstGeom prst="rect">
            <a:avLst/>
          </a:prstGeom>
        </p:spPr>
      </p:pic>
    </p:spTree>
    <p:extLst>
      <p:ext uri="{BB962C8B-B14F-4D97-AF65-F5344CB8AC3E}">
        <p14:creationId xmlns:p14="http://schemas.microsoft.com/office/powerpoint/2010/main" val="11661342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26</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Versions of Matrix</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sp>
        <p:nvSpPr>
          <p:cNvPr id="12" name="TextBox 11">
            <a:extLst>
              <a:ext uri="{FF2B5EF4-FFF2-40B4-BE49-F238E27FC236}">
                <a16:creationId xmlns:a16="http://schemas.microsoft.com/office/drawing/2014/main" id="{EE0C75D8-9504-4A0B-B766-50DBA803C15E}"/>
              </a:ext>
            </a:extLst>
          </p:cNvPr>
          <p:cNvSpPr txBox="1"/>
          <p:nvPr/>
        </p:nvSpPr>
        <p:spPr>
          <a:xfrm>
            <a:off x="571500" y="1166814"/>
            <a:ext cx="8001000" cy="461665"/>
          </a:xfrm>
          <a:prstGeom prst="rect">
            <a:avLst/>
          </a:prstGeom>
          <a:noFill/>
        </p:spPr>
        <p:txBody>
          <a:bodyPr wrap="square" rtlCol="0">
            <a:spAutoFit/>
          </a:bodyPr>
          <a:lstStyle/>
          <a:p>
            <a:pPr algn="ctr"/>
            <a:r>
              <a:rPr lang="en-US" b="1" dirty="0">
                <a:solidFill>
                  <a:srgbClr val="7030A0"/>
                </a:solidFill>
              </a:rPr>
              <a:t>Presentation Version</a:t>
            </a:r>
          </a:p>
        </p:txBody>
      </p:sp>
      <p:pic>
        <p:nvPicPr>
          <p:cNvPr id="9" name="Picture 8">
            <a:extLst>
              <a:ext uri="{FF2B5EF4-FFF2-40B4-BE49-F238E27FC236}">
                <a16:creationId xmlns:a16="http://schemas.microsoft.com/office/drawing/2014/main" id="{1ADC95EF-B14E-4FAC-9A97-48667C7259C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6632" y="1811123"/>
            <a:ext cx="8830736" cy="4190586"/>
          </a:xfrm>
          <a:prstGeom prst="rect">
            <a:avLst/>
          </a:prstGeom>
        </p:spPr>
      </p:pic>
    </p:spTree>
    <p:extLst>
      <p:ext uri="{BB962C8B-B14F-4D97-AF65-F5344CB8AC3E}">
        <p14:creationId xmlns:p14="http://schemas.microsoft.com/office/powerpoint/2010/main" val="24582797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27</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Layout of the Matrix</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pic>
        <p:nvPicPr>
          <p:cNvPr id="9" name="Picture 8">
            <a:extLst>
              <a:ext uri="{FF2B5EF4-FFF2-40B4-BE49-F238E27FC236}">
                <a16:creationId xmlns:a16="http://schemas.microsoft.com/office/drawing/2014/main" id="{1ADC95EF-B14E-4FAC-9A97-48667C7259C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6632" y="1811123"/>
            <a:ext cx="8830736" cy="4190586"/>
          </a:xfrm>
          <a:prstGeom prst="rect">
            <a:avLst/>
          </a:prstGeom>
        </p:spPr>
      </p:pic>
      <p:sp>
        <p:nvSpPr>
          <p:cNvPr id="15" name="Down Arrow 2">
            <a:extLst>
              <a:ext uri="{FF2B5EF4-FFF2-40B4-BE49-F238E27FC236}">
                <a16:creationId xmlns:a16="http://schemas.microsoft.com/office/drawing/2014/main" id="{1FE3B6B9-63FA-4AC5-BDEE-179F12EEB7A8}"/>
              </a:ext>
            </a:extLst>
          </p:cNvPr>
          <p:cNvSpPr/>
          <p:nvPr/>
        </p:nvSpPr>
        <p:spPr bwMode="auto">
          <a:xfrm>
            <a:off x="228600" y="1503035"/>
            <a:ext cx="605368" cy="287123"/>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6773A8A3-4E4A-46C3-985F-8FB6815C1951}"/>
              </a:ext>
            </a:extLst>
          </p:cNvPr>
          <p:cNvSpPr txBox="1"/>
          <p:nvPr/>
        </p:nvSpPr>
        <p:spPr>
          <a:xfrm>
            <a:off x="143569" y="1072657"/>
            <a:ext cx="1600200" cy="461665"/>
          </a:xfrm>
          <a:prstGeom prst="rect">
            <a:avLst/>
          </a:prstGeom>
          <a:noFill/>
        </p:spPr>
        <p:txBody>
          <a:bodyPr wrap="square" rtlCol="0">
            <a:spAutoFit/>
          </a:bodyPr>
          <a:lstStyle/>
          <a:p>
            <a:r>
              <a:rPr lang="en-US" dirty="0"/>
              <a:t>Domains</a:t>
            </a:r>
          </a:p>
        </p:txBody>
      </p:sp>
      <p:sp>
        <p:nvSpPr>
          <p:cNvPr id="3" name="Right Brace 2">
            <a:extLst>
              <a:ext uri="{FF2B5EF4-FFF2-40B4-BE49-F238E27FC236}">
                <a16:creationId xmlns:a16="http://schemas.microsoft.com/office/drawing/2014/main" id="{7673FB87-99AC-4459-B802-F4BE457A1777}"/>
              </a:ext>
            </a:extLst>
          </p:cNvPr>
          <p:cNvSpPr/>
          <p:nvPr/>
        </p:nvSpPr>
        <p:spPr bwMode="auto">
          <a:xfrm rot="16200000">
            <a:off x="4791176" y="-2190055"/>
            <a:ext cx="323649" cy="7772402"/>
          </a:xfrm>
          <a:prstGeom prst="righ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126BBF67-A782-49FF-88CB-44D8971518CA}"/>
              </a:ext>
            </a:extLst>
          </p:cNvPr>
          <p:cNvSpPr txBox="1"/>
          <p:nvPr/>
        </p:nvSpPr>
        <p:spPr>
          <a:xfrm>
            <a:off x="4038600" y="1078937"/>
            <a:ext cx="1828800" cy="461665"/>
          </a:xfrm>
          <a:prstGeom prst="rect">
            <a:avLst/>
          </a:prstGeom>
          <a:noFill/>
        </p:spPr>
        <p:txBody>
          <a:bodyPr wrap="square" rtlCol="0">
            <a:spAutoFit/>
          </a:bodyPr>
          <a:lstStyle/>
          <a:p>
            <a:r>
              <a:rPr lang="en-US" dirty="0"/>
              <a:t>NRS Levels</a:t>
            </a:r>
          </a:p>
        </p:txBody>
      </p:sp>
      <p:sp>
        <p:nvSpPr>
          <p:cNvPr id="16" name="Rectangle 15">
            <a:extLst>
              <a:ext uri="{FF2B5EF4-FFF2-40B4-BE49-F238E27FC236}">
                <a16:creationId xmlns:a16="http://schemas.microsoft.com/office/drawing/2014/main" id="{EE8CE9B6-636F-4DA2-A142-5A92BEA1B4EE}"/>
              </a:ext>
            </a:extLst>
          </p:cNvPr>
          <p:cNvSpPr/>
          <p:nvPr/>
        </p:nvSpPr>
        <p:spPr bwMode="auto">
          <a:xfrm>
            <a:off x="985034" y="1999194"/>
            <a:ext cx="7930365" cy="3944406"/>
          </a:xfrm>
          <a:prstGeom prst="rect">
            <a:avLst/>
          </a:prstGeom>
          <a:noFill/>
          <a:ln w="762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327FE184-F9AA-4E10-89E4-617C89666503}"/>
              </a:ext>
            </a:extLst>
          </p:cNvPr>
          <p:cNvSpPr txBox="1"/>
          <p:nvPr/>
        </p:nvSpPr>
        <p:spPr>
          <a:xfrm>
            <a:off x="1142999" y="3124200"/>
            <a:ext cx="7696201" cy="1200329"/>
          </a:xfrm>
          <a:prstGeom prst="rect">
            <a:avLst/>
          </a:prstGeom>
          <a:noFill/>
        </p:spPr>
        <p:txBody>
          <a:bodyPr wrap="square" rtlCol="0">
            <a:spAutoFit/>
          </a:bodyPr>
          <a:lstStyle/>
          <a:p>
            <a:r>
              <a:rPr lang="en-US" sz="7200" dirty="0"/>
              <a:t>163 Content Cells</a:t>
            </a:r>
          </a:p>
        </p:txBody>
      </p:sp>
      <p:sp>
        <p:nvSpPr>
          <p:cNvPr id="7" name="TextBox 6">
            <a:extLst>
              <a:ext uri="{FF2B5EF4-FFF2-40B4-BE49-F238E27FC236}">
                <a16:creationId xmlns:a16="http://schemas.microsoft.com/office/drawing/2014/main" id="{A8059143-935C-4F19-A965-134D2770E67B}"/>
              </a:ext>
            </a:extLst>
          </p:cNvPr>
          <p:cNvSpPr txBox="1"/>
          <p:nvPr/>
        </p:nvSpPr>
        <p:spPr>
          <a:xfrm>
            <a:off x="1066799" y="4974192"/>
            <a:ext cx="5726853" cy="830997"/>
          </a:xfrm>
          <a:prstGeom prst="rect">
            <a:avLst/>
          </a:prstGeom>
          <a:noFill/>
        </p:spPr>
        <p:txBody>
          <a:bodyPr wrap="square" rtlCol="0">
            <a:spAutoFit/>
          </a:bodyPr>
          <a:lstStyle/>
          <a:p>
            <a:r>
              <a:rPr lang="en-US" dirty="0"/>
              <a:t>The intersection between a domain and level is referred as a </a:t>
            </a:r>
            <a:r>
              <a:rPr lang="en-US" u="sng" dirty="0">
                <a:solidFill>
                  <a:srgbClr val="FF0000"/>
                </a:solidFill>
              </a:rPr>
              <a:t>region</a:t>
            </a:r>
            <a:r>
              <a:rPr lang="en-US" dirty="0"/>
              <a:t> in the matrix. </a:t>
            </a:r>
          </a:p>
        </p:txBody>
      </p:sp>
      <p:sp>
        <p:nvSpPr>
          <p:cNvPr id="17" name="Rectangle 16">
            <a:extLst>
              <a:ext uri="{FF2B5EF4-FFF2-40B4-BE49-F238E27FC236}">
                <a16:creationId xmlns:a16="http://schemas.microsoft.com/office/drawing/2014/main" id="{C32FB2F8-76F6-4BA0-9518-4F4CD1338E8E}"/>
              </a:ext>
            </a:extLst>
          </p:cNvPr>
          <p:cNvSpPr/>
          <p:nvPr/>
        </p:nvSpPr>
        <p:spPr bwMode="auto">
          <a:xfrm>
            <a:off x="6705600" y="5265002"/>
            <a:ext cx="2209799" cy="449998"/>
          </a:xfrm>
          <a:prstGeom prst="rect">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4253126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0"/>
                            </p:stCondLst>
                            <p:childTnLst>
                              <p:par>
                                <p:cTn id="33" presetID="21"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animBg="1"/>
      <p:bldP spid="4" grpId="0"/>
      <p:bldP spid="16" grpId="0" animBg="1"/>
      <p:bldP spid="5" grpId="0"/>
      <p:bldP spid="7"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28</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13" name="Text Box 4">
            <a:extLst>
              <a:ext uri="{FF2B5EF4-FFF2-40B4-BE49-F238E27FC236}">
                <a16:creationId xmlns:a16="http://schemas.microsoft.com/office/drawing/2014/main" id="{E25B8E61-22FA-408C-B04C-3FF100A302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ABE Levels</a:t>
            </a:r>
          </a:p>
        </p:txBody>
      </p:sp>
      <p:sp>
        <p:nvSpPr>
          <p:cNvPr id="14" name="TextBox 13"/>
          <p:cNvSpPr txBox="1"/>
          <p:nvPr/>
        </p:nvSpPr>
        <p:spPr>
          <a:xfrm>
            <a:off x="7128712" y="786481"/>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2</a:t>
            </a:r>
          </a:p>
        </p:txBody>
      </p:sp>
      <p:sp>
        <p:nvSpPr>
          <p:cNvPr id="12" name="TextBox 11">
            <a:extLst>
              <a:ext uri="{FF2B5EF4-FFF2-40B4-BE49-F238E27FC236}">
                <a16:creationId xmlns:a16="http://schemas.microsoft.com/office/drawing/2014/main" id="{EE0C75D8-9504-4A0B-B766-50DBA803C15E}"/>
              </a:ext>
            </a:extLst>
          </p:cNvPr>
          <p:cNvSpPr txBox="1"/>
          <p:nvPr/>
        </p:nvSpPr>
        <p:spPr>
          <a:xfrm>
            <a:off x="571500" y="1166814"/>
            <a:ext cx="8001000" cy="461665"/>
          </a:xfrm>
          <a:prstGeom prst="rect">
            <a:avLst/>
          </a:prstGeom>
          <a:noFill/>
        </p:spPr>
        <p:txBody>
          <a:bodyPr wrap="square" rtlCol="0">
            <a:spAutoFit/>
          </a:bodyPr>
          <a:lstStyle/>
          <a:p>
            <a:pPr algn="ctr"/>
            <a:r>
              <a:rPr lang="en-US" b="1" dirty="0">
                <a:solidFill>
                  <a:srgbClr val="7030A0"/>
                </a:solidFill>
              </a:rPr>
              <a:t>What are NRS Levels? </a:t>
            </a:r>
          </a:p>
        </p:txBody>
      </p:sp>
      <p:sp>
        <p:nvSpPr>
          <p:cNvPr id="2" name="TextBox 1">
            <a:extLst>
              <a:ext uri="{FF2B5EF4-FFF2-40B4-BE49-F238E27FC236}">
                <a16:creationId xmlns:a16="http://schemas.microsoft.com/office/drawing/2014/main" id="{69C3F709-5033-424F-96F8-F813550C70EB}"/>
              </a:ext>
            </a:extLst>
          </p:cNvPr>
          <p:cNvSpPr txBox="1"/>
          <p:nvPr/>
        </p:nvSpPr>
        <p:spPr>
          <a:xfrm>
            <a:off x="381000" y="1752600"/>
            <a:ext cx="8458200" cy="4154984"/>
          </a:xfrm>
          <a:prstGeom prst="rect">
            <a:avLst/>
          </a:prstGeom>
          <a:noFill/>
        </p:spPr>
        <p:txBody>
          <a:bodyPr wrap="square" rtlCol="0">
            <a:spAutoFit/>
          </a:bodyPr>
          <a:lstStyle/>
          <a:p>
            <a:r>
              <a:rPr lang="en-US" dirty="0"/>
              <a:t>NRS stands for National Reporting System. The NRS divides Adult Basic Education into 4 levels: </a:t>
            </a:r>
          </a:p>
          <a:p>
            <a:pPr marL="342900" indent="-342900">
              <a:buFont typeface="Arial" panose="020B0604020202020204" pitchFamily="34" charset="0"/>
              <a:buChar char="•"/>
            </a:pPr>
            <a:r>
              <a:rPr lang="en-US" dirty="0"/>
              <a:t>Level 1 – Literacy (Grade Equivalent 0 to 1)</a:t>
            </a:r>
          </a:p>
          <a:p>
            <a:pPr marL="342900" indent="-342900">
              <a:buFont typeface="Arial" panose="020B0604020202020204" pitchFamily="34" charset="0"/>
              <a:buChar char="•"/>
            </a:pPr>
            <a:r>
              <a:rPr lang="en-US" dirty="0"/>
              <a:t>Level 2 – Beginning Basic (Grade Equivalent 2 to 3)</a:t>
            </a:r>
          </a:p>
          <a:p>
            <a:pPr marL="342900" indent="-342900">
              <a:buFont typeface="Arial" panose="020B0604020202020204" pitchFamily="34" charset="0"/>
              <a:buChar char="•"/>
            </a:pPr>
            <a:r>
              <a:rPr lang="en-US" dirty="0"/>
              <a:t>Level 3 – Low Intermediate (Grade Equivalent 4 to 5)</a:t>
            </a:r>
          </a:p>
          <a:p>
            <a:pPr marL="342900" indent="-342900">
              <a:buFont typeface="Arial" panose="020B0604020202020204" pitchFamily="34" charset="0"/>
              <a:buChar char="•"/>
            </a:pPr>
            <a:r>
              <a:rPr lang="en-US" dirty="0"/>
              <a:t>Level 4 – High Intermediate (Grade Equivalent 6 to 8)</a:t>
            </a:r>
          </a:p>
          <a:p>
            <a:endParaRPr lang="en-US" dirty="0"/>
          </a:p>
          <a:p>
            <a:r>
              <a:rPr lang="en-US" dirty="0"/>
              <a:t>Levels 5 and 6 are levels that belong to Adult Secondary Education (GED Prep): </a:t>
            </a:r>
          </a:p>
          <a:p>
            <a:pPr marL="342900" indent="-342900">
              <a:buFont typeface="Arial" panose="020B0604020202020204" pitchFamily="34" charset="0"/>
              <a:buChar char="•"/>
            </a:pPr>
            <a:r>
              <a:rPr lang="en-US" dirty="0"/>
              <a:t>Level 5 – Low Adult Secondary Education (Grade 9 – 10)</a:t>
            </a:r>
          </a:p>
          <a:p>
            <a:pPr marL="342900" indent="-342900">
              <a:buFont typeface="Arial" panose="020B0604020202020204" pitchFamily="34" charset="0"/>
              <a:buChar char="•"/>
            </a:pPr>
            <a:r>
              <a:rPr lang="en-US" dirty="0"/>
              <a:t>Level 6 – High Adult Secondary Education (Grade 11 – 12)</a:t>
            </a:r>
          </a:p>
        </p:txBody>
      </p:sp>
    </p:spTree>
    <p:extLst>
      <p:ext uri="{BB962C8B-B14F-4D97-AF65-F5344CB8AC3E}">
        <p14:creationId xmlns:p14="http://schemas.microsoft.com/office/powerpoint/2010/main" val="35262780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rPr>
              <a:t>©2014 IPDAE. All rights reserved. All content in this presentation is the proprietary property of The Institute for the Professional Development of Adult Educators</a:t>
            </a:r>
          </a:p>
        </p:txBody>
      </p:sp>
      <p:sp>
        <p:nvSpPr>
          <p:cNvPr id="21507" name="Rectangle 3"/>
          <p:cNvSpPr>
            <a:spLocks noChangeArrowheads="1"/>
          </p:cNvSpPr>
          <p:nvPr/>
        </p:nvSpPr>
        <p:spPr bwMode="auto">
          <a:xfrm>
            <a:off x="349250" y="1447800"/>
            <a:ext cx="8337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buFont typeface="Arial" pitchFamily="34" charset="0"/>
              <a:buNone/>
            </a:pPr>
            <a:endParaRPr lang="en-US" altLang="en-US" sz="3200" b="1" dirty="0">
              <a:solidFill>
                <a:srgbClr val="7030A0"/>
              </a:solidFill>
              <a:ea typeface="MS PGothic" pitchFamily="34" charset="-128"/>
            </a:endParaRPr>
          </a:p>
        </p:txBody>
      </p:sp>
      <p:pic>
        <p:nvPicPr>
          <p:cNvPr id="21508"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44BA180-4892-4B31-BD84-EC594B8301B7}" type="slidenum">
              <a:rPr lang="en-US" altLang="en-US" sz="1200">
                <a:solidFill>
                  <a:srgbClr val="898989"/>
                </a:solidFill>
                <a:ea typeface="MS PGothic" pitchFamily="34" charset="-128"/>
              </a:rPr>
              <a:pPr/>
              <a:t>29</a:t>
            </a:fld>
            <a:endParaRPr lang="en-US" altLang="en-US" sz="1200" dirty="0">
              <a:solidFill>
                <a:srgbClr val="898989"/>
              </a:solidFill>
              <a:ea typeface="MS PGothic" pitchFamily="34" charset="-128"/>
            </a:endParaRPr>
          </a:p>
        </p:txBody>
      </p:sp>
      <p:sp>
        <p:nvSpPr>
          <p:cNvPr id="21510"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dirty="0">
                <a:solidFill>
                  <a:srgbClr val="DDDDDD"/>
                </a:solidFill>
                <a:latin typeface="Century Gothic" pitchFamily="34" charset="0"/>
              </a:rPr>
              <a:t>It’s a </a:t>
            </a:r>
            <a:r>
              <a:rPr lang="en-US" altLang="en-US" dirty="0">
                <a:solidFill>
                  <a:srgbClr val="92D050"/>
                </a:solidFill>
                <a:latin typeface="Century Gothic" pitchFamily="34" charset="0"/>
              </a:rPr>
              <a:t>Continuum</a:t>
            </a:r>
            <a:endParaRPr lang="en-US" altLang="en-US" sz="2000" dirty="0">
              <a:solidFill>
                <a:srgbClr val="92D050"/>
              </a:solidFill>
              <a:latin typeface="Century Gothic" pitchFamily="34" charset="0"/>
            </a:endParaRPr>
          </a:p>
        </p:txBody>
      </p:sp>
      <p:sp>
        <p:nvSpPr>
          <p:cNvPr id="21511" name="TextBox 9"/>
          <p:cNvSpPr txBox="1">
            <a:spLocks noChangeArrowheads="1"/>
          </p:cNvSpPr>
          <p:nvPr/>
        </p:nvSpPr>
        <p:spPr bwMode="auto">
          <a:xfrm>
            <a:off x="457200" y="1524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dirty="0">
                <a:solidFill>
                  <a:srgbClr val="7030A0"/>
                </a:solidFill>
              </a:rPr>
              <a:t>Mathematics</a:t>
            </a:r>
          </a:p>
        </p:txBody>
      </p:sp>
      <p:sp>
        <p:nvSpPr>
          <p:cNvPr id="21512" name="Right Arrow 10"/>
          <p:cNvSpPr>
            <a:spLocks noChangeArrowheads="1"/>
          </p:cNvSpPr>
          <p:nvPr/>
        </p:nvSpPr>
        <p:spPr bwMode="auto">
          <a:xfrm>
            <a:off x="687388" y="3579812"/>
            <a:ext cx="6627812" cy="611188"/>
          </a:xfrm>
          <a:prstGeom prst="rightArrow">
            <a:avLst>
              <a:gd name="adj1" fmla="val 50000"/>
              <a:gd name="adj2" fmla="val 49953"/>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altLang="en-US" dirty="0">
              <a:latin typeface="Times New Roman" pitchFamily="18" charset="0"/>
            </a:endParaRPr>
          </a:p>
        </p:txBody>
      </p:sp>
      <p:sp>
        <p:nvSpPr>
          <p:cNvPr id="21513" name="TextBox 11"/>
          <p:cNvSpPr txBox="1">
            <a:spLocks noChangeArrowheads="1"/>
          </p:cNvSpPr>
          <p:nvPr/>
        </p:nvSpPr>
        <p:spPr bwMode="auto">
          <a:xfrm>
            <a:off x="685800" y="238125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Beginning Adult Basic Education Literacy                (GE 0.0-1.9)</a:t>
            </a:r>
          </a:p>
        </p:txBody>
      </p:sp>
      <p:sp>
        <p:nvSpPr>
          <p:cNvPr id="21514" name="TextBox 12"/>
          <p:cNvSpPr txBox="1">
            <a:spLocks noChangeArrowheads="1"/>
          </p:cNvSpPr>
          <p:nvPr/>
        </p:nvSpPr>
        <p:spPr bwMode="auto">
          <a:xfrm>
            <a:off x="1828800" y="41084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Beginning Basic Education </a:t>
            </a:r>
          </a:p>
          <a:p>
            <a:r>
              <a:rPr lang="en-US" altLang="en-US" sz="1800" dirty="0"/>
              <a:t>(GE 2.0-3.9)</a:t>
            </a:r>
          </a:p>
          <a:p>
            <a:endParaRPr lang="en-US" altLang="en-US" sz="1800" dirty="0"/>
          </a:p>
        </p:txBody>
      </p:sp>
      <p:sp>
        <p:nvSpPr>
          <p:cNvPr id="21515" name="TextBox 13"/>
          <p:cNvSpPr txBox="1">
            <a:spLocks noChangeArrowheads="1"/>
          </p:cNvSpPr>
          <p:nvPr/>
        </p:nvSpPr>
        <p:spPr bwMode="auto">
          <a:xfrm>
            <a:off x="2971800" y="258127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Low Intermediate Basic Education (GE 4.0-5.9)</a:t>
            </a:r>
          </a:p>
        </p:txBody>
      </p:sp>
      <p:sp>
        <p:nvSpPr>
          <p:cNvPr id="21516" name="TextBox 14"/>
          <p:cNvSpPr txBox="1">
            <a:spLocks noChangeArrowheads="1"/>
          </p:cNvSpPr>
          <p:nvPr/>
        </p:nvSpPr>
        <p:spPr bwMode="auto">
          <a:xfrm>
            <a:off x="4038600" y="4108450"/>
            <a:ext cx="205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High Intermediate Basic Education  (GE 6.0-8.9)</a:t>
            </a:r>
          </a:p>
        </p:txBody>
      </p:sp>
      <p:sp>
        <p:nvSpPr>
          <p:cNvPr id="21517" name="TextBox 15"/>
          <p:cNvSpPr txBox="1">
            <a:spLocks noChangeArrowheads="1"/>
          </p:cNvSpPr>
          <p:nvPr/>
        </p:nvSpPr>
        <p:spPr bwMode="auto">
          <a:xfrm>
            <a:off x="5334000" y="2427288"/>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Low and High Adult Secondary Education </a:t>
            </a:r>
          </a:p>
          <a:p>
            <a:r>
              <a:rPr lang="en-US" altLang="en-US" sz="1800" dirty="0"/>
              <a:t>(GE 9.0-12.9)</a:t>
            </a:r>
          </a:p>
        </p:txBody>
      </p:sp>
      <p:sp>
        <p:nvSpPr>
          <p:cNvPr id="21518" name="TextBox 16"/>
          <p:cNvSpPr txBox="1">
            <a:spLocks noChangeArrowheads="1"/>
          </p:cNvSpPr>
          <p:nvPr/>
        </p:nvSpPr>
        <p:spPr bwMode="auto">
          <a:xfrm>
            <a:off x="7467600" y="3436938"/>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College and Career Readiness</a:t>
            </a:r>
          </a:p>
        </p:txBody>
      </p:sp>
      <p:cxnSp>
        <p:nvCxnSpPr>
          <p:cNvPr id="3" name="Straight Connector 2">
            <a:extLst>
              <a:ext uri="{FF2B5EF4-FFF2-40B4-BE49-F238E27FC236}">
                <a16:creationId xmlns:a16="http://schemas.microsoft.com/office/drawing/2014/main" id="{4ED35DD3-3AE0-4AB0-9D72-A949B0CA27A7}"/>
              </a:ext>
            </a:extLst>
          </p:cNvPr>
          <p:cNvCxnSpPr>
            <a:stCxn id="21513" idx="2"/>
          </p:cNvCxnSpPr>
          <p:nvPr/>
        </p:nvCxnSpPr>
        <p:spPr bwMode="auto">
          <a:xfrm>
            <a:off x="1600200" y="3581400"/>
            <a:ext cx="0" cy="3048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FCC64912-0D65-4AD3-9086-AB18304F7A85}"/>
              </a:ext>
            </a:extLst>
          </p:cNvPr>
          <p:cNvCxnSpPr/>
          <p:nvPr/>
        </p:nvCxnSpPr>
        <p:spPr bwMode="auto">
          <a:xfrm>
            <a:off x="2682875" y="3885406"/>
            <a:ext cx="0" cy="3048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53D18F79-E853-4B1D-B05F-4A407BF5ACC3}"/>
              </a:ext>
            </a:extLst>
          </p:cNvPr>
          <p:cNvCxnSpPr/>
          <p:nvPr/>
        </p:nvCxnSpPr>
        <p:spPr bwMode="auto">
          <a:xfrm>
            <a:off x="3875314" y="3581400"/>
            <a:ext cx="0" cy="3048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A9BBF24C-3D92-4304-ACF3-850563E2F908}"/>
              </a:ext>
            </a:extLst>
          </p:cNvPr>
          <p:cNvCxnSpPr/>
          <p:nvPr/>
        </p:nvCxnSpPr>
        <p:spPr bwMode="auto">
          <a:xfrm>
            <a:off x="5029200" y="3885406"/>
            <a:ext cx="0" cy="3048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F3FB405E-BEA3-412C-90A9-6FEC70C0F85E}"/>
              </a:ext>
            </a:extLst>
          </p:cNvPr>
          <p:cNvCxnSpPr/>
          <p:nvPr/>
        </p:nvCxnSpPr>
        <p:spPr bwMode="auto">
          <a:xfrm>
            <a:off x="6104709" y="3581400"/>
            <a:ext cx="0" cy="3048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9663036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57725"/>
            <a:ext cx="4535487" cy="1362075"/>
          </a:xfrm>
        </p:spPr>
        <p:txBody>
          <a:bodyPr/>
          <a:lstStyle/>
          <a:p>
            <a:r>
              <a:rPr lang="en-US" dirty="0">
                <a:latin typeface="Century Gothic" panose="020B0502020202020204" pitchFamily="34" charset="0"/>
                <a:cs typeface="Arial" panose="020B0604020202020204" pitchFamily="34" charset="0"/>
              </a:rPr>
              <a:t>The Purpose of the Matrix</a:t>
            </a:r>
          </a:p>
        </p:txBody>
      </p:sp>
      <p:sp>
        <p:nvSpPr>
          <p:cNvPr id="3" name="Text Placeholder 2"/>
          <p:cNvSpPr>
            <a:spLocks noGrp="1"/>
          </p:cNvSpPr>
          <p:nvPr>
            <p:ph type="body" idx="1"/>
          </p:nvPr>
        </p:nvSpPr>
        <p:spPr>
          <a:xfrm>
            <a:off x="722313" y="3157538"/>
            <a:ext cx="7772400" cy="1500187"/>
          </a:xfrm>
        </p:spPr>
        <p:txBody>
          <a:bodyPr/>
          <a:lstStyle/>
          <a:p>
            <a:r>
              <a:rPr lang="en-US" dirty="0">
                <a:latin typeface="Century Gothic" panose="020B0502020202020204" pitchFamily="34" charset="0"/>
                <a:cs typeface="Arial" panose="020B0604020202020204" pitchFamily="34" charset="0"/>
              </a:rPr>
              <a:t>Rationale</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3</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2050" name="Picture 2" descr="Image result for challenges">
            <a:extLst>
              <a:ext uri="{FF2B5EF4-FFF2-40B4-BE49-F238E27FC236}">
                <a16:creationId xmlns:a16="http://schemas.microsoft.com/office/drawing/2014/main" id="{564138E8-2E27-4848-98D5-B59A7DA46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560" y="1143000"/>
            <a:ext cx="4838700" cy="273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3068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Statistics NRS Level 3</a:t>
            </a:r>
          </a:p>
        </p:txBody>
      </p:sp>
      <p:pic>
        <p:nvPicPr>
          <p:cNvPr id="15" name="Picture 14"/>
          <p:cNvPicPr>
            <a:picLocks noChangeAspect="1"/>
          </p:cNvPicPr>
          <p:nvPr/>
        </p:nvPicPr>
        <p:blipFill>
          <a:blip r:embed="rId5"/>
          <a:stretch>
            <a:fillRect/>
          </a:stretch>
        </p:blipFill>
        <p:spPr>
          <a:xfrm>
            <a:off x="228600" y="1206425"/>
            <a:ext cx="5689344" cy="645672"/>
          </a:xfrm>
          <a:prstGeom prst="rect">
            <a:avLst/>
          </a:prstGeom>
        </p:spPr>
      </p:pic>
      <p:graphicFrame>
        <p:nvGraphicFramePr>
          <p:cNvPr id="19" name="Table 18"/>
          <p:cNvGraphicFramePr>
            <a:graphicFrameLocks noGrp="1"/>
          </p:cNvGraphicFramePr>
          <p:nvPr>
            <p:extLst/>
          </p:nvPr>
        </p:nvGraphicFramePr>
        <p:xfrm>
          <a:off x="5994144" y="943941"/>
          <a:ext cx="3031435" cy="5745480"/>
        </p:xfrm>
        <a:graphic>
          <a:graphicData uri="http://schemas.openxmlformats.org/drawingml/2006/table">
            <a:tbl>
              <a:tblPr firstRow="1" firstCol="1" bandRow="1"/>
              <a:tblGrid>
                <a:gridCol w="3031435">
                  <a:extLst>
                    <a:ext uri="{9D8B030D-6E8A-4147-A177-3AD203B41FA5}">
                      <a16:colId xmlns:a16="http://schemas.microsoft.com/office/drawing/2014/main" val="890290978"/>
                    </a:ext>
                  </a:extLst>
                </a:gridCol>
              </a:tblGrid>
              <a:tr h="0">
                <a:tc>
                  <a:txBody>
                    <a:bodyPr/>
                    <a:lstStyle/>
                    <a:p>
                      <a:pPr marL="0" marR="0">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 Develop understanding of statistical variability.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Discuss a statistical question as one that anticipates variability in the data related to the question and accounts for it in the answers.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Discuss a set of data collected to answer a statistical question has a distribution which can be described by its center, spread, and overall shape.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Discuss that a measure of center for a numerical data set summarizes all of its values with a single number, while a measure of variation describes how its values vary with a single number.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642540"/>
                  </a:ext>
                </a:extLst>
              </a:tr>
              <a:tr h="0">
                <a:tc>
                  <a:txBody>
                    <a:bodyPr/>
                    <a:lstStyle/>
                    <a:p>
                      <a:pPr marL="0" marR="0">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Summarize and describe distributions.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Display numerical data in plots on a number line, including:</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Dot plots</a:t>
                      </a:r>
                      <a:r>
                        <a:rPr lang="en-US" sz="1300" dirty="0">
                          <a:effectLst/>
                          <a:latin typeface="Arial" panose="020B0604020202020204" pitchFamily="34" charset="0"/>
                          <a:ea typeface="Times New Roman" panose="02020603050405020304" pitchFamily="18" charset="0"/>
                          <a:cs typeface="Arial" panose="020B0604020202020204" pitchFamily="34" charset="0"/>
                        </a:rPr>
                        <a:t> (graph of data using dots).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Histograms (bar graph using ranges of data).</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Box plots (</a:t>
                      </a:r>
                      <a:r>
                        <a:rPr lang="en-US" sz="13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graph uses rectangles with lines extending from the top and bottom)</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455996"/>
                  </a:ext>
                </a:extLst>
              </a:tr>
            </a:tbl>
          </a:graphicData>
        </a:graphic>
      </p:graphicFrame>
      <p:sp>
        <p:nvSpPr>
          <p:cNvPr id="21" name="Left Brace 20"/>
          <p:cNvSpPr/>
          <p:nvPr/>
        </p:nvSpPr>
        <p:spPr bwMode="auto">
          <a:xfrm>
            <a:off x="5707566" y="1377657"/>
            <a:ext cx="457200" cy="1746543"/>
          </a:xfrm>
          <a:prstGeom prst="leftBrace">
            <a:avLst>
              <a:gd name="adj1" fmla="val 8333"/>
              <a:gd name="adj2" fmla="val 81109"/>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7" name="Left Brace 26"/>
          <p:cNvSpPr/>
          <p:nvPr/>
        </p:nvSpPr>
        <p:spPr bwMode="auto">
          <a:xfrm>
            <a:off x="5707566" y="3160267"/>
            <a:ext cx="457200" cy="1183133"/>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8" name="Left Brace 27"/>
          <p:cNvSpPr/>
          <p:nvPr/>
        </p:nvSpPr>
        <p:spPr bwMode="auto">
          <a:xfrm rot="16200000">
            <a:off x="1409703" y="729956"/>
            <a:ext cx="457200" cy="2819401"/>
          </a:xfrm>
          <a:prstGeom prst="leftBrace">
            <a:avLst>
              <a:gd name="adj1" fmla="val 8333"/>
              <a:gd name="adj2" fmla="val 50470"/>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1" name="Left Brace 30"/>
          <p:cNvSpPr/>
          <p:nvPr/>
        </p:nvSpPr>
        <p:spPr bwMode="auto">
          <a:xfrm>
            <a:off x="5657891" y="4900972"/>
            <a:ext cx="457200" cy="1652228"/>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24" name="Elbow Connector 23"/>
          <p:cNvCxnSpPr/>
          <p:nvPr/>
        </p:nvCxnSpPr>
        <p:spPr bwMode="auto">
          <a:xfrm rot="16200000" flipH="1">
            <a:off x="3469965" y="556660"/>
            <a:ext cx="426004" cy="4049198"/>
          </a:xfrm>
          <a:prstGeom prst="bentConnector2">
            <a:avLst/>
          </a:prstGeom>
          <a:solidFill>
            <a:schemeClr val="accent1"/>
          </a:solidFill>
          <a:ln w="571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eft Brace 36"/>
          <p:cNvSpPr/>
          <p:nvPr/>
        </p:nvSpPr>
        <p:spPr bwMode="auto">
          <a:xfrm rot="16200000">
            <a:off x="3571463" y="1443919"/>
            <a:ext cx="457200" cy="1391474"/>
          </a:xfrm>
          <a:prstGeom prst="leftBrace">
            <a:avLst>
              <a:gd name="adj1" fmla="val 8333"/>
              <a:gd name="adj2" fmla="val 50470"/>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38" name="Elbow Connector 37"/>
          <p:cNvCxnSpPr>
            <a:endCxn id="27" idx="1"/>
          </p:cNvCxnSpPr>
          <p:nvPr/>
        </p:nvCxnSpPr>
        <p:spPr bwMode="auto">
          <a:xfrm>
            <a:off x="3800062" y="2408930"/>
            <a:ext cx="1907504" cy="1342904"/>
          </a:xfrm>
          <a:prstGeom prst="bentConnector3">
            <a:avLst>
              <a:gd name="adj1" fmla="val 673"/>
            </a:avLst>
          </a:prstGeom>
          <a:solidFill>
            <a:schemeClr val="accent1"/>
          </a:solidFill>
          <a:ln w="571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Left Brace 41"/>
          <p:cNvSpPr/>
          <p:nvPr/>
        </p:nvSpPr>
        <p:spPr bwMode="auto">
          <a:xfrm rot="16200000">
            <a:off x="4962937" y="1461953"/>
            <a:ext cx="457200" cy="1391474"/>
          </a:xfrm>
          <a:prstGeom prst="leftBrace">
            <a:avLst>
              <a:gd name="adj1" fmla="val 8333"/>
              <a:gd name="adj2" fmla="val 50470"/>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43" name="Elbow Connector 42"/>
          <p:cNvCxnSpPr>
            <a:endCxn id="31" idx="1"/>
          </p:cNvCxnSpPr>
          <p:nvPr/>
        </p:nvCxnSpPr>
        <p:spPr bwMode="auto">
          <a:xfrm rot="16200000" flipH="1">
            <a:off x="3775576" y="3844771"/>
            <a:ext cx="3300122" cy="464507"/>
          </a:xfrm>
          <a:prstGeom prst="bentConnector2">
            <a:avLst/>
          </a:prstGeom>
          <a:solidFill>
            <a:schemeClr val="accent1"/>
          </a:solidFill>
          <a:ln w="571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402573" y="4881094"/>
            <a:ext cx="4473708" cy="1569660"/>
          </a:xfrm>
          <a:prstGeom prst="rect">
            <a:avLst/>
          </a:prstGeom>
          <a:noFill/>
        </p:spPr>
        <p:txBody>
          <a:bodyPr wrap="square" rtlCol="0">
            <a:spAutoFit/>
          </a:bodyPr>
          <a:lstStyle/>
          <a:p>
            <a:r>
              <a:rPr lang="en-US" dirty="0"/>
              <a:t>This slide shows how each cell in the Curriculum Matrix was derived directly from the ABE Math Curriculum Frameworks. </a:t>
            </a:r>
          </a:p>
        </p:txBody>
      </p:sp>
    </p:spTree>
    <p:extLst>
      <p:ext uri="{BB962C8B-B14F-4D97-AF65-F5344CB8AC3E}">
        <p14:creationId xmlns:p14="http://schemas.microsoft.com/office/powerpoint/2010/main" val="22382228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P spid="31" grpId="0" animBg="1"/>
      <p:bldP spid="37"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graphicFrame>
        <p:nvGraphicFramePr>
          <p:cNvPr id="4" name="Table 3"/>
          <p:cNvGraphicFramePr>
            <a:graphicFrameLocks noGrp="1"/>
          </p:cNvGraphicFramePr>
          <p:nvPr>
            <p:extLst/>
          </p:nvPr>
        </p:nvGraphicFramePr>
        <p:xfrm>
          <a:off x="108474" y="1562270"/>
          <a:ext cx="8927050" cy="5143330"/>
        </p:xfrm>
        <a:graphic>
          <a:graphicData uri="http://schemas.openxmlformats.org/drawingml/2006/table">
            <a:tbl>
              <a:tblPr/>
              <a:tblGrid>
                <a:gridCol w="795906">
                  <a:extLst>
                    <a:ext uri="{9D8B030D-6E8A-4147-A177-3AD203B41FA5}">
                      <a16:colId xmlns:a16="http://schemas.microsoft.com/office/drawing/2014/main" val="571487512"/>
                    </a:ext>
                  </a:extLst>
                </a:gridCol>
                <a:gridCol w="580796">
                  <a:extLst>
                    <a:ext uri="{9D8B030D-6E8A-4147-A177-3AD203B41FA5}">
                      <a16:colId xmlns:a16="http://schemas.microsoft.com/office/drawing/2014/main" val="1818796737"/>
                    </a:ext>
                  </a:extLst>
                </a:gridCol>
                <a:gridCol w="580796">
                  <a:extLst>
                    <a:ext uri="{9D8B030D-6E8A-4147-A177-3AD203B41FA5}">
                      <a16:colId xmlns:a16="http://schemas.microsoft.com/office/drawing/2014/main" val="3069231805"/>
                    </a:ext>
                  </a:extLst>
                </a:gridCol>
                <a:gridCol w="580796">
                  <a:extLst>
                    <a:ext uri="{9D8B030D-6E8A-4147-A177-3AD203B41FA5}">
                      <a16:colId xmlns:a16="http://schemas.microsoft.com/office/drawing/2014/main" val="4090633274"/>
                    </a:ext>
                  </a:extLst>
                </a:gridCol>
                <a:gridCol w="580796">
                  <a:extLst>
                    <a:ext uri="{9D8B030D-6E8A-4147-A177-3AD203B41FA5}">
                      <a16:colId xmlns:a16="http://schemas.microsoft.com/office/drawing/2014/main" val="1903840933"/>
                    </a:ext>
                  </a:extLst>
                </a:gridCol>
                <a:gridCol w="580796">
                  <a:extLst>
                    <a:ext uri="{9D8B030D-6E8A-4147-A177-3AD203B41FA5}">
                      <a16:colId xmlns:a16="http://schemas.microsoft.com/office/drawing/2014/main" val="3587847080"/>
                    </a:ext>
                  </a:extLst>
                </a:gridCol>
                <a:gridCol w="580796">
                  <a:extLst>
                    <a:ext uri="{9D8B030D-6E8A-4147-A177-3AD203B41FA5}">
                      <a16:colId xmlns:a16="http://schemas.microsoft.com/office/drawing/2014/main" val="2312204573"/>
                    </a:ext>
                  </a:extLst>
                </a:gridCol>
                <a:gridCol w="580796">
                  <a:extLst>
                    <a:ext uri="{9D8B030D-6E8A-4147-A177-3AD203B41FA5}">
                      <a16:colId xmlns:a16="http://schemas.microsoft.com/office/drawing/2014/main" val="1972284072"/>
                    </a:ext>
                  </a:extLst>
                </a:gridCol>
                <a:gridCol w="580796">
                  <a:extLst>
                    <a:ext uri="{9D8B030D-6E8A-4147-A177-3AD203B41FA5}">
                      <a16:colId xmlns:a16="http://schemas.microsoft.com/office/drawing/2014/main" val="13212112"/>
                    </a:ext>
                  </a:extLst>
                </a:gridCol>
                <a:gridCol w="580796">
                  <a:extLst>
                    <a:ext uri="{9D8B030D-6E8A-4147-A177-3AD203B41FA5}">
                      <a16:colId xmlns:a16="http://schemas.microsoft.com/office/drawing/2014/main" val="1797519110"/>
                    </a:ext>
                  </a:extLst>
                </a:gridCol>
                <a:gridCol w="580796">
                  <a:extLst>
                    <a:ext uri="{9D8B030D-6E8A-4147-A177-3AD203B41FA5}">
                      <a16:colId xmlns:a16="http://schemas.microsoft.com/office/drawing/2014/main" val="21482184"/>
                    </a:ext>
                  </a:extLst>
                </a:gridCol>
                <a:gridCol w="580796">
                  <a:extLst>
                    <a:ext uri="{9D8B030D-6E8A-4147-A177-3AD203B41FA5}">
                      <a16:colId xmlns:a16="http://schemas.microsoft.com/office/drawing/2014/main" val="3569178785"/>
                    </a:ext>
                  </a:extLst>
                </a:gridCol>
                <a:gridCol w="580796">
                  <a:extLst>
                    <a:ext uri="{9D8B030D-6E8A-4147-A177-3AD203B41FA5}">
                      <a16:colId xmlns:a16="http://schemas.microsoft.com/office/drawing/2014/main" val="1477803600"/>
                    </a:ext>
                  </a:extLst>
                </a:gridCol>
                <a:gridCol w="580796">
                  <a:extLst>
                    <a:ext uri="{9D8B030D-6E8A-4147-A177-3AD203B41FA5}">
                      <a16:colId xmlns:a16="http://schemas.microsoft.com/office/drawing/2014/main" val="632100807"/>
                    </a:ext>
                  </a:extLst>
                </a:gridCol>
                <a:gridCol w="580796">
                  <a:extLst>
                    <a:ext uri="{9D8B030D-6E8A-4147-A177-3AD203B41FA5}">
                      <a16:colId xmlns:a16="http://schemas.microsoft.com/office/drawing/2014/main" val="1470133041"/>
                    </a:ext>
                  </a:extLst>
                </a:gridCol>
              </a:tblGrid>
              <a:tr h="125839">
                <a:tc>
                  <a:txBody>
                    <a:bodyPr/>
                    <a:lstStyle/>
                    <a:p>
                      <a:pPr algn="ctr" fontAlgn="b"/>
                      <a:r>
                        <a:rPr lang="en-US" sz="700" b="1" i="0" u="none" strike="noStrike">
                          <a:solidFill>
                            <a:srgbClr val="000000"/>
                          </a:solidFill>
                          <a:effectLst/>
                          <a:latin typeface="Calibri" panose="020F0502020204030204" pitchFamily="34" charset="0"/>
                        </a:rPr>
                        <a:t>Domain</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solidFill>
                            <a:srgbClr val="000000"/>
                          </a:solidFill>
                          <a:effectLst/>
                          <a:latin typeface="Calibri" panose="020F0502020204030204" pitchFamily="34" charset="0"/>
                        </a:rPr>
                        <a:t>NRS Level 1</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2</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3</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4</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720486"/>
                  </a:ext>
                </a:extLst>
              </a:tr>
              <a:tr h="193599">
                <a:tc rowSpan="3">
                  <a:txBody>
                    <a:bodyPr/>
                    <a:lstStyle/>
                    <a:p>
                      <a:pPr algn="l" fontAlgn="ctr"/>
                      <a:r>
                        <a:rPr lang="en-US" sz="600" b="0" i="0" u="none" strike="noStrike">
                          <a:solidFill>
                            <a:srgbClr val="000000"/>
                          </a:solidFill>
                          <a:effectLst/>
                          <a:latin typeface="Calibri" panose="020F0502020204030204" pitchFamily="34" charset="0"/>
                        </a:rPr>
                        <a:t>1. Number and Operations: Base Ten</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Place Value of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Place Value of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Whole Numbers to the Nearest Tens or Hundreds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Properties of Operations to Perform Multi-Digit Arithmetic</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Generalize Understanding of Place Value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and Write Multi-Digit Numbers in Names and Expanded Form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4-Digit Numbers by 1- to 2-Digit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Place Value to Understand Decimals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9621107"/>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Compare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1-Digit Numbers By 2-Digit Multiples of 10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Mentally Add and Subtract 10 or 100 to 3-Digit Numbers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Any Multi-Digit Number</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Multi-Digit Numbers to Any Place Value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1-Digit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Write, and Compare Decimals to Thousandths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230"/>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Basic Operations with Multi-Digit Numbers in Standard Algorithm</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Perform Basic Operations on Decimal Numbers Using Multiple Strategies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Decimals to Any Place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2-Digit Numbers Using Multiple Strategies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493894"/>
                  </a:ext>
                </a:extLst>
              </a:tr>
              <a:tr h="193599">
                <a:tc rowSpan="3">
                  <a:txBody>
                    <a:bodyPr/>
                    <a:lstStyle/>
                    <a:p>
                      <a:pPr algn="l" fontAlgn="ctr"/>
                      <a:r>
                        <a:rPr lang="en-US" sz="600" b="0" i="0" u="none" strike="noStrike">
                          <a:solidFill>
                            <a:srgbClr val="000000"/>
                          </a:solidFill>
                          <a:effectLst/>
                          <a:latin typeface="Calibri" panose="020F0502020204030204" pitchFamily="34" charset="0"/>
                        </a:rPr>
                        <a:t>2. Operations and Algebraic Thinking</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20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The Equal Sign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100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Problems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Multiplication Facts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2-Step Problems or Equations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Multi-Step Problems Using Basic Operations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fr-FR" sz="300" b="0" i="0" u="none" strike="noStrike">
                          <a:solidFill>
                            <a:srgbClr val="000000"/>
                          </a:solidFill>
                          <a:effectLst/>
                          <a:latin typeface="Calibri" panose="020F0502020204030204" pitchFamily="34" charset="0"/>
                        </a:rPr>
                        <a:t>Interpret Multiplication as Comparison Statements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the Remainder in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Multiples of 1-Digit Numbers Up to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3325682"/>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Addition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Solving Addition and Subtraction Equations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Multiplication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Equations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Distributive Property of Multiplication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Model Multiplication and Division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Check Answers Using Mental Computation and Estimation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Multiplicative Comparisons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Find All Factor Pairs of Any 2-Digit Whole Number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Prime and Composite Numbers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7684972"/>
                  </a:ext>
                </a:extLst>
              </a:tr>
              <a:tr h="19037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Write and Interpret Numerical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Expressions without Evaluating Them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Generate and Analyze Numeric and Geometric Patterns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Identify Inexplicit Features of a Pattern from a Rule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195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3. Measurement and Data</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Organize, Represent, and Interpret 3 Categories of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Indirectly Measure Lengths through Iteration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Picture Graphs and Bar Graphs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Measure and Estimate Lengths in Standard Units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Time, Volume and Mass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Information Presented in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Recognize Angles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56972233"/>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Whole Number Lengths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Measuring and Estimating Areas of Plane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Perimeter of Polygons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Use Areas to Model Addition and Multiplication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Apply Area and Perimeter Formulas for Rectangles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Convert Measurements within a System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Organize Unit Fraction Data (1/2, 1/4, 1/8) in a Line Plot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Understand Concepts of Angle Measurement</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9118529"/>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Measure and Sketch Angles in Whole-Number Degrees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for  Unknown Angles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943227"/>
                  </a:ext>
                </a:extLst>
              </a:tr>
              <a:tr h="193599">
                <a:tc rowSpan="3">
                  <a:txBody>
                    <a:bodyPr/>
                    <a:lstStyle/>
                    <a:p>
                      <a:pPr algn="l" fontAlgn="ctr"/>
                      <a:r>
                        <a:rPr lang="en-US" sz="600" b="0" i="0" u="none" strike="noStrike">
                          <a:solidFill>
                            <a:srgbClr val="000000"/>
                          </a:solidFill>
                          <a:effectLst/>
                          <a:latin typeface="Calibri" panose="020F0502020204030204" pitchFamily="34" charset="0"/>
                        </a:rPr>
                        <a:t>4. Geometry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Analyze, Compare, and Compose 3-Dimensional Shapes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2- and 3-Dimensional Composite Shapes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Analyze, Draw and Compare Shapes Having Specified Attributes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Identify Common Polygons and 3-Dimensional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Categorize Shapes with Common Attributes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Partition Shapes into Parts with Equal Areas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and Identify Points, Lines, Line segments, and Rays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 Points on the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Area, Surface Area, and Volume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Polygons in a Coordinate Plane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Scale Drawings of Geometric Figures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Produce Congruence and Similarity Using Models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Angle Sum and Exterior Angles of Triangles and Transversals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953089"/>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Draw and Identify Angles, Perpendicular and Parallel Lines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Classify 2-Dimensional Figures into Categories Based on Properties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Areas of Polygons by Composing or Decomposing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the Length of a Side with the Same First or Second Coordinate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Angle Meas., Areas, SA and Volume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Recognize Congruence and Similarity from Transformations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Explain and Apply the Pythagorean Theorem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2352712"/>
                  </a:ext>
                </a:extLst>
              </a:tr>
              <a:tr h="13229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Represent 3-Dimensional Figures Using Nets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Use Nets to Find the Surface Area of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274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5. Number and Operations: Fractions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Fractions with Denominators 2, 3, 4, 6, or 8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Recognize Equivalent Fractions on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Use Visual Models to Represent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with the Same Numerator or Denominator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Generate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Common Numerators or Denominators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Sum of Fractions with the same Denominator</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Multiples of Unit Fractions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614920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Use Models to Illustrate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Benchmark Fractions Such as 1/2</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Add and Subtract Mixed Numbers Using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Multiply Fractions by a Whole Number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1366978"/>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Multiply and Divide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Multiplication and Division of Fractions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Convert Fractions with Denominators 10 or 100 to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Addition and Subtraction of Fractions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473694"/>
                  </a:ext>
                </a:extLst>
              </a:tr>
              <a:tr h="193599">
                <a:tc rowSpan="3">
                  <a:txBody>
                    <a:bodyPr/>
                    <a:lstStyle/>
                    <a:p>
                      <a:pPr algn="l" fontAlgn="ctr"/>
                      <a:r>
                        <a:rPr lang="en-US" sz="600" b="0" i="0" u="none" strike="noStrike">
                          <a:solidFill>
                            <a:srgbClr val="000000"/>
                          </a:solidFill>
                          <a:effectLst/>
                          <a:latin typeface="Calibri" panose="020F0502020204030204" pitchFamily="34" charset="0"/>
                        </a:rPr>
                        <a:t>6. Expressions and Equations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Write and Evaluate Algebraic Expressions with Exponents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Identify and Generate Equivalent Algebraic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Substitution to Determine If an Equation or Inequality is True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Express One Quantity as the Dependent Variable of the Another Quantity</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Add, Subtract, Factor, and Expand Linear Expressions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Construct Equations and Inequalities to Solve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Apply the Properties of Exponents to Generate Equivalent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Quantities in Scientific Notation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0729794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Perform the Order of Operations on Algebraic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Reason and Solve One-Variable Equations and Inequalities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Variables to Represent Two Related Quantities in a Problem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Graphs, Tables and Equations to Show Variable Relationships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Rewrite Expressions to Show Relationships Between Quantities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Using Algebraic Equations with Rational Coefficients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Evaluate Square and Cube Roots of Perfect Squares and Cubes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Graph Proportional Relationships - Unit Rate as the Slope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77774645"/>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Simultaneous Linear Equations in One Variable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630494"/>
                  </a:ext>
                </a:extLst>
              </a:tr>
              <a:tr h="193599">
                <a:tc rowSpan="3">
                  <a:txBody>
                    <a:bodyPr/>
                    <a:lstStyle/>
                    <a:p>
                      <a:pPr algn="l" fontAlgn="ctr"/>
                      <a:r>
                        <a:rPr lang="en-US" sz="600" b="0" i="0" u="none" strike="noStrike">
                          <a:solidFill>
                            <a:srgbClr val="000000"/>
                          </a:solidFill>
                          <a:effectLst/>
                          <a:latin typeface="Calibri" panose="020F0502020204030204" pitchFamily="34" charset="0"/>
                        </a:rPr>
                        <a:t>7. The Number System</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Fluently Divide Multi-Digit Numbers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Fluently Add, Subtract, Multiply and Divide Multi-Digit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the Greatest Common Factor of Two Numbers ≤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Apply Distributive Property to Generate Equivalent Expressions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Integers to Represent Quantities in Real-World Contexts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Plot/Find Ordered Pairs of Rational Numbers on a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Explain Statements of Order and Inequality Using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Add and Subtract Rational Numbers Using a Number Line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164223755"/>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Find the Least Common Multiple of Two Numbers ≤ 12</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Models to Illustrate, Interpret and Compute Quotients of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Division of Fractions by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Plot/Find Rational Numbers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Understand and Evaluate Absolute Value of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Multiply and Divide Rational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02575176"/>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Convert a Rational Number to Decimal</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Basic Operations on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Rational Approximations of Irrational Numbers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Estimate the Location of Irrational Numbers on a Number Line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103969499"/>
                  </a:ext>
                </a:extLst>
              </a:tr>
              <a:tr h="196825">
                <a:tc>
                  <a:txBody>
                    <a:bodyPr/>
                    <a:lstStyle/>
                    <a:p>
                      <a:pPr algn="l" fontAlgn="ctr"/>
                      <a:r>
                        <a:rPr lang="en-US" sz="600" b="0" i="0" u="none" strike="noStrike">
                          <a:solidFill>
                            <a:srgbClr val="000000"/>
                          </a:solidFill>
                          <a:effectLst/>
                          <a:latin typeface="Calibri" panose="020F0502020204030204" pitchFamily="34" charset="0"/>
                        </a:rPr>
                        <a:t>8. Ratios and Proportional Relationships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Describe a Relationship Between Two Quantities Using a Ratio</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Explain the Unit Rate a/b Associated with the Ratio a:b, with b ≠ 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Use Various Techniques to Solve Problems Involving Ratios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Represent Proportional Relationships by Equations and Graphs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Proportional Relationships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094683"/>
                  </a:ext>
                </a:extLst>
              </a:tr>
              <a:tr h="258132">
                <a:tc rowSpan="2">
                  <a:txBody>
                    <a:bodyPr/>
                    <a:lstStyle/>
                    <a:p>
                      <a:pPr algn="l" fontAlgn="ctr"/>
                      <a:r>
                        <a:rPr lang="en-US" sz="600" b="0" i="0" u="none" strike="noStrike">
                          <a:solidFill>
                            <a:srgbClr val="000000"/>
                          </a:solidFill>
                          <a:effectLst/>
                          <a:latin typeface="Calibri" panose="020F0502020204030204" pitchFamily="34" charset="0"/>
                        </a:rPr>
                        <a:t>9. Statistics and Probability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Variability in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Center, Spread and Overall Shape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the Measure of Center and Variation for a Numerical Data Set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Display Numerical Data in Plots on a Number Line: Dot Plots, Histograms, Box Plots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Relate Measures of Center and Variability to Data Distribution and  Context</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Draw Informal Comparative Inferences About Two Populations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Find or Approximate the Probability of Simple &amp; Compound Events with Various Techniques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Construct and Interpret Scatter Plots from Two-Way Tables and Vice Versa</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17368887"/>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Summarize and Describe Numerical Data Sets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Interquartile Range and MAD to Draw  Comparative Inferences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Random Sampling to Draw Inferences About a Population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the Equation of a Linear Model to Solve Problems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806304619"/>
                  </a:ext>
                </a:extLst>
              </a:tr>
              <a:tr h="261359">
                <a:tc>
                  <a:txBody>
                    <a:bodyPr/>
                    <a:lstStyle/>
                    <a:p>
                      <a:pPr algn="l" fontAlgn="ctr"/>
                      <a:r>
                        <a:rPr lang="en-US" sz="600" b="0" i="0" u="none" strike="noStrike">
                          <a:solidFill>
                            <a:srgbClr val="000000"/>
                          </a:solidFill>
                          <a:effectLst/>
                          <a:latin typeface="Calibri" panose="020F0502020204030204" pitchFamily="34" charset="0"/>
                        </a:rPr>
                        <a:t>10. Functions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Define, Evaluate and Compare Functions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a:solidFill>
                            <a:srgbClr val="000000"/>
                          </a:solidFill>
                          <a:effectLst/>
                          <a:latin typeface="Calibri" panose="020F0502020204030204" pitchFamily="34" charset="0"/>
                        </a:rPr>
                        <a:t>Interpret the Equation y = mx + b as Defining a Linear Function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a:solidFill>
                            <a:srgbClr val="000000"/>
                          </a:solidFill>
                          <a:effectLst/>
                          <a:latin typeface="Calibri" panose="020F0502020204030204" pitchFamily="34" charset="0"/>
                        </a:rPr>
                        <a:t>Construct a Function to Model Linear Relationships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dirty="0">
                          <a:solidFill>
                            <a:srgbClr val="000000"/>
                          </a:solidFill>
                          <a:effectLst/>
                          <a:latin typeface="Calibri" panose="020F0502020204030204" pitchFamily="34" charset="0"/>
                        </a:rPr>
                        <a:t>Describe Qualitatively or Sketch the Functional Relationship Between Two Quantities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38133921"/>
                  </a:ext>
                </a:extLst>
              </a:tr>
            </a:tbl>
          </a:graphicData>
        </a:graphic>
      </p:graphicFrame>
      <p:sp>
        <p:nvSpPr>
          <p:cNvPr id="19" name="Rectangle 18"/>
          <p:cNvSpPr/>
          <p:nvPr/>
        </p:nvSpPr>
        <p:spPr bwMode="auto">
          <a:xfrm>
            <a:off x="108474" y="1707231"/>
            <a:ext cx="6597126" cy="592021"/>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Rectangle 19"/>
          <p:cNvSpPr/>
          <p:nvPr/>
        </p:nvSpPr>
        <p:spPr bwMode="auto">
          <a:xfrm>
            <a:off x="106016" y="2331735"/>
            <a:ext cx="6599583" cy="53340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Rectangle 20"/>
          <p:cNvSpPr/>
          <p:nvPr/>
        </p:nvSpPr>
        <p:spPr bwMode="auto">
          <a:xfrm>
            <a:off x="4378989" y="4572248"/>
            <a:ext cx="4675986" cy="56257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CC896A4-DC73-4386-BDFF-D5ECE328B2CC}"/>
              </a:ext>
            </a:extLst>
          </p:cNvPr>
          <p:cNvSpPr txBox="1"/>
          <p:nvPr/>
        </p:nvSpPr>
        <p:spPr>
          <a:xfrm>
            <a:off x="654050" y="1105005"/>
            <a:ext cx="8001000" cy="461665"/>
          </a:xfrm>
          <a:prstGeom prst="rect">
            <a:avLst/>
          </a:prstGeom>
          <a:noFill/>
        </p:spPr>
        <p:txBody>
          <a:bodyPr wrap="square" rtlCol="0">
            <a:spAutoFit/>
          </a:bodyPr>
          <a:lstStyle/>
          <a:p>
            <a:pPr algn="ctr"/>
            <a:r>
              <a:rPr lang="en-US" b="1" dirty="0">
                <a:solidFill>
                  <a:srgbClr val="7030A0"/>
                </a:solidFill>
              </a:rPr>
              <a:t>Conceptual Understanding</a:t>
            </a:r>
          </a:p>
        </p:txBody>
      </p:sp>
      <p:sp>
        <p:nvSpPr>
          <p:cNvPr id="14" name="Rectangle 13"/>
          <p:cNvSpPr/>
          <p:nvPr/>
        </p:nvSpPr>
        <p:spPr bwMode="auto">
          <a:xfrm>
            <a:off x="4378989" y="5711962"/>
            <a:ext cx="4675986" cy="284196"/>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6705598" y="6421404"/>
            <a:ext cx="2337993" cy="284196"/>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72631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graphicFrame>
        <p:nvGraphicFramePr>
          <p:cNvPr id="4" name="Table 3"/>
          <p:cNvGraphicFramePr>
            <a:graphicFrameLocks noGrp="1"/>
          </p:cNvGraphicFramePr>
          <p:nvPr/>
        </p:nvGraphicFramePr>
        <p:xfrm>
          <a:off x="108474" y="1562270"/>
          <a:ext cx="8927050" cy="5143330"/>
        </p:xfrm>
        <a:graphic>
          <a:graphicData uri="http://schemas.openxmlformats.org/drawingml/2006/table">
            <a:tbl>
              <a:tblPr/>
              <a:tblGrid>
                <a:gridCol w="795906">
                  <a:extLst>
                    <a:ext uri="{9D8B030D-6E8A-4147-A177-3AD203B41FA5}">
                      <a16:colId xmlns:a16="http://schemas.microsoft.com/office/drawing/2014/main" val="571487512"/>
                    </a:ext>
                  </a:extLst>
                </a:gridCol>
                <a:gridCol w="580796">
                  <a:extLst>
                    <a:ext uri="{9D8B030D-6E8A-4147-A177-3AD203B41FA5}">
                      <a16:colId xmlns:a16="http://schemas.microsoft.com/office/drawing/2014/main" val="1818796737"/>
                    </a:ext>
                  </a:extLst>
                </a:gridCol>
                <a:gridCol w="580796">
                  <a:extLst>
                    <a:ext uri="{9D8B030D-6E8A-4147-A177-3AD203B41FA5}">
                      <a16:colId xmlns:a16="http://schemas.microsoft.com/office/drawing/2014/main" val="3069231805"/>
                    </a:ext>
                  </a:extLst>
                </a:gridCol>
                <a:gridCol w="580796">
                  <a:extLst>
                    <a:ext uri="{9D8B030D-6E8A-4147-A177-3AD203B41FA5}">
                      <a16:colId xmlns:a16="http://schemas.microsoft.com/office/drawing/2014/main" val="4090633274"/>
                    </a:ext>
                  </a:extLst>
                </a:gridCol>
                <a:gridCol w="580796">
                  <a:extLst>
                    <a:ext uri="{9D8B030D-6E8A-4147-A177-3AD203B41FA5}">
                      <a16:colId xmlns:a16="http://schemas.microsoft.com/office/drawing/2014/main" val="1903840933"/>
                    </a:ext>
                  </a:extLst>
                </a:gridCol>
                <a:gridCol w="580796">
                  <a:extLst>
                    <a:ext uri="{9D8B030D-6E8A-4147-A177-3AD203B41FA5}">
                      <a16:colId xmlns:a16="http://schemas.microsoft.com/office/drawing/2014/main" val="3587847080"/>
                    </a:ext>
                  </a:extLst>
                </a:gridCol>
                <a:gridCol w="580796">
                  <a:extLst>
                    <a:ext uri="{9D8B030D-6E8A-4147-A177-3AD203B41FA5}">
                      <a16:colId xmlns:a16="http://schemas.microsoft.com/office/drawing/2014/main" val="2312204573"/>
                    </a:ext>
                  </a:extLst>
                </a:gridCol>
                <a:gridCol w="580796">
                  <a:extLst>
                    <a:ext uri="{9D8B030D-6E8A-4147-A177-3AD203B41FA5}">
                      <a16:colId xmlns:a16="http://schemas.microsoft.com/office/drawing/2014/main" val="1972284072"/>
                    </a:ext>
                  </a:extLst>
                </a:gridCol>
                <a:gridCol w="580796">
                  <a:extLst>
                    <a:ext uri="{9D8B030D-6E8A-4147-A177-3AD203B41FA5}">
                      <a16:colId xmlns:a16="http://schemas.microsoft.com/office/drawing/2014/main" val="13212112"/>
                    </a:ext>
                  </a:extLst>
                </a:gridCol>
                <a:gridCol w="580796">
                  <a:extLst>
                    <a:ext uri="{9D8B030D-6E8A-4147-A177-3AD203B41FA5}">
                      <a16:colId xmlns:a16="http://schemas.microsoft.com/office/drawing/2014/main" val="1797519110"/>
                    </a:ext>
                  </a:extLst>
                </a:gridCol>
                <a:gridCol w="580796">
                  <a:extLst>
                    <a:ext uri="{9D8B030D-6E8A-4147-A177-3AD203B41FA5}">
                      <a16:colId xmlns:a16="http://schemas.microsoft.com/office/drawing/2014/main" val="21482184"/>
                    </a:ext>
                  </a:extLst>
                </a:gridCol>
                <a:gridCol w="580796">
                  <a:extLst>
                    <a:ext uri="{9D8B030D-6E8A-4147-A177-3AD203B41FA5}">
                      <a16:colId xmlns:a16="http://schemas.microsoft.com/office/drawing/2014/main" val="3569178785"/>
                    </a:ext>
                  </a:extLst>
                </a:gridCol>
                <a:gridCol w="580796">
                  <a:extLst>
                    <a:ext uri="{9D8B030D-6E8A-4147-A177-3AD203B41FA5}">
                      <a16:colId xmlns:a16="http://schemas.microsoft.com/office/drawing/2014/main" val="1477803600"/>
                    </a:ext>
                  </a:extLst>
                </a:gridCol>
                <a:gridCol w="580796">
                  <a:extLst>
                    <a:ext uri="{9D8B030D-6E8A-4147-A177-3AD203B41FA5}">
                      <a16:colId xmlns:a16="http://schemas.microsoft.com/office/drawing/2014/main" val="632100807"/>
                    </a:ext>
                  </a:extLst>
                </a:gridCol>
                <a:gridCol w="580796">
                  <a:extLst>
                    <a:ext uri="{9D8B030D-6E8A-4147-A177-3AD203B41FA5}">
                      <a16:colId xmlns:a16="http://schemas.microsoft.com/office/drawing/2014/main" val="1470133041"/>
                    </a:ext>
                  </a:extLst>
                </a:gridCol>
              </a:tblGrid>
              <a:tr h="125839">
                <a:tc>
                  <a:txBody>
                    <a:bodyPr/>
                    <a:lstStyle/>
                    <a:p>
                      <a:pPr algn="ctr" fontAlgn="b"/>
                      <a:r>
                        <a:rPr lang="en-US" sz="700" b="1" i="0" u="none" strike="noStrike">
                          <a:solidFill>
                            <a:srgbClr val="000000"/>
                          </a:solidFill>
                          <a:effectLst/>
                          <a:latin typeface="Calibri" panose="020F0502020204030204" pitchFamily="34" charset="0"/>
                        </a:rPr>
                        <a:t>Domain</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solidFill>
                            <a:srgbClr val="000000"/>
                          </a:solidFill>
                          <a:effectLst/>
                          <a:latin typeface="Calibri" panose="020F0502020204030204" pitchFamily="34" charset="0"/>
                        </a:rPr>
                        <a:t>NRS Level 1</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2</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3</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4</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720486"/>
                  </a:ext>
                </a:extLst>
              </a:tr>
              <a:tr h="193599">
                <a:tc rowSpan="3">
                  <a:txBody>
                    <a:bodyPr/>
                    <a:lstStyle/>
                    <a:p>
                      <a:pPr algn="l" fontAlgn="ctr"/>
                      <a:r>
                        <a:rPr lang="en-US" sz="600" b="0" i="0" u="none" strike="noStrike">
                          <a:solidFill>
                            <a:srgbClr val="000000"/>
                          </a:solidFill>
                          <a:effectLst/>
                          <a:latin typeface="Calibri" panose="020F0502020204030204" pitchFamily="34" charset="0"/>
                        </a:rPr>
                        <a:t>1. Number and Operations: Base Ten</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Place Value of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Place Value of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Whole Numbers to the Nearest Tens or Hundreds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Properties of Operations to Perform Multi-Digit Arithmetic</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Generalize Understanding of Place Value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and Write Multi-Digit Numbers in Names and Expanded Form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4-Digit Numbers by 1- to 2-Digit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Place Value to Understand Decimals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9621107"/>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Compare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1-Digit Numbers By 2-Digit Multiples of 10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Mentally Add and Subtract 10 or 100 to 3-Digit Numbers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Any Multi-Digit Number</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Multi-Digit Numbers to Any Place Value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1-Digit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Write, and Compare Decimals to Thousandths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230"/>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Basic Operations with Multi-Digit Numbers in Standard Algorithm</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Perform Basic Operations on Decimal Numbers Using Multiple Strategies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Decimals to Any Place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2-Digit Numbers Using Multiple Strategies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493894"/>
                  </a:ext>
                </a:extLst>
              </a:tr>
              <a:tr h="193599">
                <a:tc rowSpan="3">
                  <a:txBody>
                    <a:bodyPr/>
                    <a:lstStyle/>
                    <a:p>
                      <a:pPr algn="l" fontAlgn="ctr"/>
                      <a:r>
                        <a:rPr lang="en-US" sz="600" b="0" i="0" u="none" strike="noStrike">
                          <a:solidFill>
                            <a:srgbClr val="000000"/>
                          </a:solidFill>
                          <a:effectLst/>
                          <a:latin typeface="Calibri" panose="020F0502020204030204" pitchFamily="34" charset="0"/>
                        </a:rPr>
                        <a:t>2. Operations and Algebraic Thinking</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20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The Equal Sign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100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Problems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Multiplication Facts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2-Step Problems or Equations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Multi-Step Problems Using Basic Operations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fr-FR" sz="300" b="0" i="0" u="none" strike="noStrike">
                          <a:solidFill>
                            <a:srgbClr val="000000"/>
                          </a:solidFill>
                          <a:effectLst/>
                          <a:latin typeface="Calibri" panose="020F0502020204030204" pitchFamily="34" charset="0"/>
                        </a:rPr>
                        <a:t>Interpret Multiplication as Comparison Statements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the Remainder in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Multiples of 1-Digit Numbers Up to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3325682"/>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Addition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Solving Addition and Subtraction Equations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Multiplication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Equations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Distributive Property of Multiplication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Model Multiplication and Division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Check Answers Using Mental Computation and Estimation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Multiplicative Comparisons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Find All Factor Pairs of Any 2-Digit Whole Number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Prime and Composite Numbers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7684972"/>
                  </a:ext>
                </a:extLst>
              </a:tr>
              <a:tr h="19037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Write and Interpret Numerical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Expressions without Evaluating Them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Generate and Analyze Numeric and Geometric Patterns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Identify Inexplicit Features of a Pattern from a Rule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195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3. Measurement and Data</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Organize, Represent, and Interpret 3 Categories of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Indirectly Measure Lengths through Iteration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Picture Graphs and Bar Graphs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Measure and Estimate Lengths in Standard Units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Time, Volume and Mass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Information Presented in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Recognize Angles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56972233"/>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Whole Number Lengths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Measuring and Estimating Areas of Plane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Perimeter of Polygons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Use Areas to Model Addition and Multiplication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Apply Area and Perimeter Formulas for Rectangles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Convert Measurements within a System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Organize Unit Fraction Data (1/2, 1/4, 1/8) in a Line Plot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Understand Concepts of Angle Measurement</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9118529"/>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Measure and Sketch Angles in Whole-Number Degrees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for  Unknown Angles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943227"/>
                  </a:ext>
                </a:extLst>
              </a:tr>
              <a:tr h="193599">
                <a:tc rowSpan="3">
                  <a:txBody>
                    <a:bodyPr/>
                    <a:lstStyle/>
                    <a:p>
                      <a:pPr algn="l" fontAlgn="ctr"/>
                      <a:r>
                        <a:rPr lang="en-US" sz="600" b="0" i="0" u="none" strike="noStrike">
                          <a:solidFill>
                            <a:srgbClr val="000000"/>
                          </a:solidFill>
                          <a:effectLst/>
                          <a:latin typeface="Calibri" panose="020F0502020204030204" pitchFamily="34" charset="0"/>
                        </a:rPr>
                        <a:t>4. Geometry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Analyze, Compare, and Compose 3-Dimensional Shapes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2- and 3-Dimensional Composite Shapes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Analyze, Draw and Compare Shapes Having Specified Attributes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Identify Common Polygons and 3-Dimensional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Categorize Shapes with Common Attributes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Partition Shapes into Parts with Equal Areas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and Identify Points, Lines, Line segments, and Rays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 Points on the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Area, Surface Area, and Volume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Polygons in a Coordinate Plane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Scale Drawings of Geometric Figures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Produce Congruence and Similarity Using Models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Angle Sum and Exterior Angles of Triangles and Transversals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953089"/>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Draw and Identify Angles, Perpendicular and Parallel Lines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Classify 2-Dimensional Figures into Categories Based on Properties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Areas of Polygons by Composing or Decomposing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the Length of a Side with the Same First or Second Coordinate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Angle Meas., Areas, SA and Volume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Recognize Congruence and Similarity from Transformations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Explain and Apply the Pythagorean Theorem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2352712"/>
                  </a:ext>
                </a:extLst>
              </a:tr>
              <a:tr h="13229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Represent 3-Dimensional Figures Using Nets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Use Nets to Find the Surface Area of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274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5. Number and Operations: Fractions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Fractions with Denominators 2, 3, 4, 6, or 8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Recognize Equivalent Fractions on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Use Visual Models to Represent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with the Same Numerator or Denominator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Generate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Common Numerators or Denominators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Sum of Fractions with the same Denominator</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Multiples of Unit Fractions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614920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Use Models to Illustrate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Benchmark Fractions Such as 1/2</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Add and Subtract Mixed Numbers Using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Multiply Fractions by a Whole Number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1366978"/>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Multiply and Divide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Multiplication and Division of Fractions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Convert Fractions with Denominators 10 or 100 to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Addition and Subtraction of Fractions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473694"/>
                  </a:ext>
                </a:extLst>
              </a:tr>
              <a:tr h="193599">
                <a:tc rowSpan="3">
                  <a:txBody>
                    <a:bodyPr/>
                    <a:lstStyle/>
                    <a:p>
                      <a:pPr algn="l" fontAlgn="ctr"/>
                      <a:r>
                        <a:rPr lang="en-US" sz="600" b="0" i="0" u="none" strike="noStrike">
                          <a:solidFill>
                            <a:srgbClr val="000000"/>
                          </a:solidFill>
                          <a:effectLst/>
                          <a:latin typeface="Calibri" panose="020F0502020204030204" pitchFamily="34" charset="0"/>
                        </a:rPr>
                        <a:t>6. Expressions and Equations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Write and Evaluate Algebraic Expressions with Exponents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Identify and Generate Equivalent Algebraic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Substitution to Determine If an Equation or Inequality is True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Express One Quantity as the Dependent Variable of the Another Quantity</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Add, Subtract, Factor, and Expand Linear Expressions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Construct Equations and Inequalities to Solve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Apply the Properties of Exponents to Generate Equivalent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Quantities in Scientific Notation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0729794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Perform the Order of Operations on Algebraic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Reason and Solve One-Variable Equations and Inequalities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Variables to Represent Two Related Quantities in a Problem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Graphs, Tables and Equations to Show Variable Relationships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Rewrite Expressions to Show Relationships Between Quantities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Using Algebraic Equations with Rational Coefficients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Evaluate Square and Cube Roots of Perfect Squares and Cubes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Graph Proportional Relationships - Unit Rate as the Slope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77774645"/>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Simultaneous Linear Equations in One Variable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630494"/>
                  </a:ext>
                </a:extLst>
              </a:tr>
              <a:tr h="193599">
                <a:tc rowSpan="3">
                  <a:txBody>
                    <a:bodyPr/>
                    <a:lstStyle/>
                    <a:p>
                      <a:pPr algn="l" fontAlgn="ctr"/>
                      <a:r>
                        <a:rPr lang="en-US" sz="600" b="0" i="0" u="none" strike="noStrike">
                          <a:solidFill>
                            <a:srgbClr val="000000"/>
                          </a:solidFill>
                          <a:effectLst/>
                          <a:latin typeface="Calibri" panose="020F0502020204030204" pitchFamily="34" charset="0"/>
                        </a:rPr>
                        <a:t>7. The Number System</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Fluently Divide Multi-Digit Numbers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Fluently Add, Subtract, Multiply and Divide Multi-Digit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the Greatest Common Factor of Two Numbers ≤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Apply Distributive Property to Generate Equivalent Expressions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Integers to Represent Quantities in Real-World Contexts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Plot/Find Ordered Pairs of Rational Numbers on a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Explain Statements of Order and Inequality Using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Add and Subtract Rational Numbers Using a Number Line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164223755"/>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Find the Least Common Multiple of Two Numbers ≤ 12</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Models to Illustrate, Interpret and Compute Quotients of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Division of Fractions by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Plot/Find Rational Numbers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Understand and Evaluate Absolute Value of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Multiply and Divide Rational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02575176"/>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Convert a Rational Number to Decimal</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Basic Operations on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Rational Approximations of Irrational Numbers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Estimate the Location of Irrational Numbers on a Number Line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103969499"/>
                  </a:ext>
                </a:extLst>
              </a:tr>
              <a:tr h="196825">
                <a:tc>
                  <a:txBody>
                    <a:bodyPr/>
                    <a:lstStyle/>
                    <a:p>
                      <a:pPr algn="l" fontAlgn="ctr"/>
                      <a:r>
                        <a:rPr lang="en-US" sz="600" b="0" i="0" u="none" strike="noStrike">
                          <a:solidFill>
                            <a:srgbClr val="000000"/>
                          </a:solidFill>
                          <a:effectLst/>
                          <a:latin typeface="Calibri" panose="020F0502020204030204" pitchFamily="34" charset="0"/>
                        </a:rPr>
                        <a:t>8. Ratios and Proportional Relationships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Describe a Relationship Between Two Quantities Using a Ratio</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Explain the Unit Rate a/b Associated with the Ratio a:b, with b ≠ 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Use Various Techniques to Solve Problems Involving Ratios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Represent Proportional Relationships by Equations and Graphs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Proportional Relationships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094683"/>
                  </a:ext>
                </a:extLst>
              </a:tr>
              <a:tr h="258132">
                <a:tc rowSpan="2">
                  <a:txBody>
                    <a:bodyPr/>
                    <a:lstStyle/>
                    <a:p>
                      <a:pPr algn="l" fontAlgn="ctr"/>
                      <a:r>
                        <a:rPr lang="en-US" sz="600" b="0" i="0" u="none" strike="noStrike">
                          <a:solidFill>
                            <a:srgbClr val="000000"/>
                          </a:solidFill>
                          <a:effectLst/>
                          <a:latin typeface="Calibri" panose="020F0502020204030204" pitchFamily="34" charset="0"/>
                        </a:rPr>
                        <a:t>9. Statistics and Probability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Variability in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Center, Spread and Overall Shape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the Measure of Center and Variation for a Numerical Data Set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Display Numerical Data in Plots on a Number Line: Dot Plots, Histograms, Box Plots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Relate Measures of Center and Variability to Data Distribution and  Context</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Draw Informal Comparative Inferences About Two Populations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Find or Approximate the Probability of Simple &amp; Compound Events with Various Techniques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Construct and Interpret Scatter Plots from Two-Way Tables and Vice Versa</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17368887"/>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Summarize and Describe Numerical Data Sets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Interquartile Range and MAD to Draw  Comparative Inferences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Random Sampling to Draw Inferences About a Population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the Equation of a Linear Model to Solve Problems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806304619"/>
                  </a:ext>
                </a:extLst>
              </a:tr>
              <a:tr h="261359">
                <a:tc>
                  <a:txBody>
                    <a:bodyPr/>
                    <a:lstStyle/>
                    <a:p>
                      <a:pPr algn="l" fontAlgn="ctr"/>
                      <a:r>
                        <a:rPr lang="en-US" sz="600" b="0" i="0" u="none" strike="noStrike">
                          <a:solidFill>
                            <a:srgbClr val="000000"/>
                          </a:solidFill>
                          <a:effectLst/>
                          <a:latin typeface="Calibri" panose="020F0502020204030204" pitchFamily="34" charset="0"/>
                        </a:rPr>
                        <a:t>10. Functions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Define, Evaluate and Compare Functions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a:solidFill>
                            <a:srgbClr val="000000"/>
                          </a:solidFill>
                          <a:effectLst/>
                          <a:latin typeface="Calibri" panose="020F0502020204030204" pitchFamily="34" charset="0"/>
                        </a:rPr>
                        <a:t>Interpret the Equation y = mx + b as Defining a Linear Function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a:solidFill>
                            <a:srgbClr val="000000"/>
                          </a:solidFill>
                          <a:effectLst/>
                          <a:latin typeface="Calibri" panose="020F0502020204030204" pitchFamily="34" charset="0"/>
                        </a:rPr>
                        <a:t>Construct a Function to Model Linear Relationships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dirty="0">
                          <a:solidFill>
                            <a:srgbClr val="000000"/>
                          </a:solidFill>
                          <a:effectLst/>
                          <a:latin typeface="Calibri" panose="020F0502020204030204" pitchFamily="34" charset="0"/>
                        </a:rPr>
                        <a:t>Describe Qualitatively or Sketch the Functional Relationship Between Two Quantities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38133921"/>
                  </a:ext>
                </a:extLst>
              </a:tr>
            </a:tbl>
          </a:graphicData>
        </a:graphic>
      </p:graphicFrame>
      <p:sp>
        <p:nvSpPr>
          <p:cNvPr id="19" name="Rectangle 18"/>
          <p:cNvSpPr/>
          <p:nvPr/>
        </p:nvSpPr>
        <p:spPr bwMode="auto">
          <a:xfrm>
            <a:off x="914758" y="1706482"/>
            <a:ext cx="5790842" cy="592021"/>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Rectangle 19"/>
          <p:cNvSpPr/>
          <p:nvPr/>
        </p:nvSpPr>
        <p:spPr bwMode="auto">
          <a:xfrm>
            <a:off x="914758" y="2315035"/>
            <a:ext cx="5790842" cy="53340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Rectangle 20"/>
          <p:cNvSpPr/>
          <p:nvPr/>
        </p:nvSpPr>
        <p:spPr bwMode="auto">
          <a:xfrm>
            <a:off x="2029614" y="3962332"/>
            <a:ext cx="4675986" cy="56257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CC896A4-DC73-4386-BDFF-D5ECE328B2CC}"/>
              </a:ext>
            </a:extLst>
          </p:cNvPr>
          <p:cNvSpPr txBox="1"/>
          <p:nvPr/>
        </p:nvSpPr>
        <p:spPr>
          <a:xfrm>
            <a:off x="654050" y="1105005"/>
            <a:ext cx="8001000" cy="461665"/>
          </a:xfrm>
          <a:prstGeom prst="rect">
            <a:avLst/>
          </a:prstGeom>
          <a:noFill/>
        </p:spPr>
        <p:txBody>
          <a:bodyPr wrap="square" rtlCol="0">
            <a:spAutoFit/>
          </a:bodyPr>
          <a:lstStyle/>
          <a:p>
            <a:pPr algn="ctr"/>
            <a:r>
              <a:rPr lang="en-US" b="1" dirty="0">
                <a:solidFill>
                  <a:srgbClr val="7030A0"/>
                </a:solidFill>
              </a:rPr>
              <a:t>Procedural Fluency</a:t>
            </a:r>
          </a:p>
        </p:txBody>
      </p:sp>
      <p:sp>
        <p:nvSpPr>
          <p:cNvPr id="14" name="Rectangle 13"/>
          <p:cNvSpPr/>
          <p:nvPr/>
        </p:nvSpPr>
        <p:spPr bwMode="auto">
          <a:xfrm>
            <a:off x="4359538" y="5112710"/>
            <a:ext cx="4675986" cy="602289"/>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571699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graphicFrame>
        <p:nvGraphicFramePr>
          <p:cNvPr id="4" name="Table 3"/>
          <p:cNvGraphicFramePr>
            <a:graphicFrameLocks noGrp="1"/>
          </p:cNvGraphicFramePr>
          <p:nvPr/>
        </p:nvGraphicFramePr>
        <p:xfrm>
          <a:off x="108474" y="1562270"/>
          <a:ext cx="8927050" cy="5143330"/>
        </p:xfrm>
        <a:graphic>
          <a:graphicData uri="http://schemas.openxmlformats.org/drawingml/2006/table">
            <a:tbl>
              <a:tblPr/>
              <a:tblGrid>
                <a:gridCol w="795906">
                  <a:extLst>
                    <a:ext uri="{9D8B030D-6E8A-4147-A177-3AD203B41FA5}">
                      <a16:colId xmlns:a16="http://schemas.microsoft.com/office/drawing/2014/main" val="571487512"/>
                    </a:ext>
                  </a:extLst>
                </a:gridCol>
                <a:gridCol w="580796">
                  <a:extLst>
                    <a:ext uri="{9D8B030D-6E8A-4147-A177-3AD203B41FA5}">
                      <a16:colId xmlns:a16="http://schemas.microsoft.com/office/drawing/2014/main" val="1818796737"/>
                    </a:ext>
                  </a:extLst>
                </a:gridCol>
                <a:gridCol w="580796">
                  <a:extLst>
                    <a:ext uri="{9D8B030D-6E8A-4147-A177-3AD203B41FA5}">
                      <a16:colId xmlns:a16="http://schemas.microsoft.com/office/drawing/2014/main" val="3069231805"/>
                    </a:ext>
                  </a:extLst>
                </a:gridCol>
                <a:gridCol w="580796">
                  <a:extLst>
                    <a:ext uri="{9D8B030D-6E8A-4147-A177-3AD203B41FA5}">
                      <a16:colId xmlns:a16="http://schemas.microsoft.com/office/drawing/2014/main" val="4090633274"/>
                    </a:ext>
                  </a:extLst>
                </a:gridCol>
                <a:gridCol w="580796">
                  <a:extLst>
                    <a:ext uri="{9D8B030D-6E8A-4147-A177-3AD203B41FA5}">
                      <a16:colId xmlns:a16="http://schemas.microsoft.com/office/drawing/2014/main" val="1903840933"/>
                    </a:ext>
                  </a:extLst>
                </a:gridCol>
                <a:gridCol w="580796">
                  <a:extLst>
                    <a:ext uri="{9D8B030D-6E8A-4147-A177-3AD203B41FA5}">
                      <a16:colId xmlns:a16="http://schemas.microsoft.com/office/drawing/2014/main" val="3587847080"/>
                    </a:ext>
                  </a:extLst>
                </a:gridCol>
                <a:gridCol w="580796">
                  <a:extLst>
                    <a:ext uri="{9D8B030D-6E8A-4147-A177-3AD203B41FA5}">
                      <a16:colId xmlns:a16="http://schemas.microsoft.com/office/drawing/2014/main" val="2312204573"/>
                    </a:ext>
                  </a:extLst>
                </a:gridCol>
                <a:gridCol w="580796">
                  <a:extLst>
                    <a:ext uri="{9D8B030D-6E8A-4147-A177-3AD203B41FA5}">
                      <a16:colId xmlns:a16="http://schemas.microsoft.com/office/drawing/2014/main" val="1972284072"/>
                    </a:ext>
                  </a:extLst>
                </a:gridCol>
                <a:gridCol w="580796">
                  <a:extLst>
                    <a:ext uri="{9D8B030D-6E8A-4147-A177-3AD203B41FA5}">
                      <a16:colId xmlns:a16="http://schemas.microsoft.com/office/drawing/2014/main" val="13212112"/>
                    </a:ext>
                  </a:extLst>
                </a:gridCol>
                <a:gridCol w="580796">
                  <a:extLst>
                    <a:ext uri="{9D8B030D-6E8A-4147-A177-3AD203B41FA5}">
                      <a16:colId xmlns:a16="http://schemas.microsoft.com/office/drawing/2014/main" val="1797519110"/>
                    </a:ext>
                  </a:extLst>
                </a:gridCol>
                <a:gridCol w="580796">
                  <a:extLst>
                    <a:ext uri="{9D8B030D-6E8A-4147-A177-3AD203B41FA5}">
                      <a16:colId xmlns:a16="http://schemas.microsoft.com/office/drawing/2014/main" val="21482184"/>
                    </a:ext>
                  </a:extLst>
                </a:gridCol>
                <a:gridCol w="580796">
                  <a:extLst>
                    <a:ext uri="{9D8B030D-6E8A-4147-A177-3AD203B41FA5}">
                      <a16:colId xmlns:a16="http://schemas.microsoft.com/office/drawing/2014/main" val="3569178785"/>
                    </a:ext>
                  </a:extLst>
                </a:gridCol>
                <a:gridCol w="580796">
                  <a:extLst>
                    <a:ext uri="{9D8B030D-6E8A-4147-A177-3AD203B41FA5}">
                      <a16:colId xmlns:a16="http://schemas.microsoft.com/office/drawing/2014/main" val="1477803600"/>
                    </a:ext>
                  </a:extLst>
                </a:gridCol>
                <a:gridCol w="580796">
                  <a:extLst>
                    <a:ext uri="{9D8B030D-6E8A-4147-A177-3AD203B41FA5}">
                      <a16:colId xmlns:a16="http://schemas.microsoft.com/office/drawing/2014/main" val="632100807"/>
                    </a:ext>
                  </a:extLst>
                </a:gridCol>
                <a:gridCol w="580796">
                  <a:extLst>
                    <a:ext uri="{9D8B030D-6E8A-4147-A177-3AD203B41FA5}">
                      <a16:colId xmlns:a16="http://schemas.microsoft.com/office/drawing/2014/main" val="1470133041"/>
                    </a:ext>
                  </a:extLst>
                </a:gridCol>
              </a:tblGrid>
              <a:tr h="125839">
                <a:tc>
                  <a:txBody>
                    <a:bodyPr/>
                    <a:lstStyle/>
                    <a:p>
                      <a:pPr algn="ctr" fontAlgn="b"/>
                      <a:r>
                        <a:rPr lang="en-US" sz="700" b="1" i="0" u="none" strike="noStrike">
                          <a:solidFill>
                            <a:srgbClr val="000000"/>
                          </a:solidFill>
                          <a:effectLst/>
                          <a:latin typeface="Calibri" panose="020F0502020204030204" pitchFamily="34" charset="0"/>
                        </a:rPr>
                        <a:t>Domain</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solidFill>
                            <a:srgbClr val="000000"/>
                          </a:solidFill>
                          <a:effectLst/>
                          <a:latin typeface="Calibri" panose="020F0502020204030204" pitchFamily="34" charset="0"/>
                        </a:rPr>
                        <a:t>NRS Level 1</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2</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3</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effectLst/>
                          <a:latin typeface="Calibri" panose="020F0502020204030204" pitchFamily="34" charset="0"/>
                        </a:rPr>
                        <a:t>NRS Level 4</a:t>
                      </a:r>
                    </a:p>
                  </a:txBody>
                  <a:tcPr marL="3226" marR="3226" marT="3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720486"/>
                  </a:ext>
                </a:extLst>
              </a:tr>
              <a:tr h="193599">
                <a:tc rowSpan="3">
                  <a:txBody>
                    <a:bodyPr/>
                    <a:lstStyle/>
                    <a:p>
                      <a:pPr algn="l" fontAlgn="ctr"/>
                      <a:r>
                        <a:rPr lang="en-US" sz="600" b="0" i="0" u="none" strike="noStrike">
                          <a:solidFill>
                            <a:srgbClr val="000000"/>
                          </a:solidFill>
                          <a:effectLst/>
                          <a:latin typeface="Calibri" panose="020F0502020204030204" pitchFamily="34" charset="0"/>
                        </a:rPr>
                        <a:t>1. Number and Operations: Base Ten</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Place Value of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Place Value of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Add and Subtract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Whole Numbers to the Nearest Tens or Hundreds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Properties of Operations to Perform Multi-Digit Arithmetic</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Generalize Understanding of Place Value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and Write Multi-Digit Numbers in Names and Expanded Form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4-Digit Numbers by 1- to 2-Digit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Use Place Value to Understand Decimals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9621107"/>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Compare 2-Digit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2-Digit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3-Digit Numbers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Model Addition and Subtraction of 3-Digit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Multiply 1-Digit Numbers By 2-Digit Multiples of 10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Mentally Add and Subtract 10 or 100 to 3-Digit Numbers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Compare Any Multi-Digit Number</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Multi-Digit Numbers to Any Place Value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1-Digit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Read, Write, and Compare Decimals to Thousandths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230"/>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Basic Operations with Multi-Digit Numbers in Standard Algorithm</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Perform Basic Operations on Decimal Numbers Using Multiple Strategies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Round Decimals to Any Place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Divide 4-Digit Numbers by 2-Digit Numbers Using Multiple Strategies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493894"/>
                  </a:ext>
                </a:extLst>
              </a:tr>
              <a:tr h="193599">
                <a:tc rowSpan="3">
                  <a:txBody>
                    <a:bodyPr/>
                    <a:lstStyle/>
                    <a:p>
                      <a:pPr algn="l" fontAlgn="ctr"/>
                      <a:r>
                        <a:rPr lang="en-US" sz="600" b="0" i="0" u="none" strike="noStrike">
                          <a:solidFill>
                            <a:srgbClr val="000000"/>
                          </a:solidFill>
                          <a:effectLst/>
                          <a:latin typeface="Calibri" panose="020F0502020204030204" pitchFamily="34" charset="0"/>
                        </a:rPr>
                        <a:t>2. Operations and Algebraic Thinking</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20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The Equal Sign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within 100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Problems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Multiplication Facts within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2-Step Problems or Equations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Multi-Step Problems Using Basic Operations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fr-FR" sz="300" b="0" i="0" u="none" strike="noStrike">
                          <a:solidFill>
                            <a:srgbClr val="000000"/>
                          </a:solidFill>
                          <a:effectLst/>
                          <a:latin typeface="Calibri" panose="020F0502020204030204" pitchFamily="34" charset="0"/>
                        </a:rPr>
                        <a:t>Interpret Multiplication as Comparison Statements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the Remainder in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Multiples of 1-Digit Numbers Up to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3325682"/>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Addition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Solving Addition and Subtraction Equations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Commutative and Associative Property of Multiplication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Multiplication and Division Equations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Distributive Property of Multiplication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Model Multiplication and Division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Check Answers Using Mental Computation and Estimation</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Multiplicative Comparisons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Find All Factor Pairs of Any 2-Digit Whole Number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Prime and Composite Numbers within 100</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7684972"/>
                  </a:ext>
                </a:extLst>
              </a:tr>
              <a:tr h="19037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Write and Interpret Numerical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Interpret Expressions without Evaluating Them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Generate and Analyze Numeric and Geometric Patterns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Identify Inexplicit Features of a Pattern from a Rule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195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3. Measurement and Data</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Organize, Represent, and Interpret 3 Categories of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Indirectly Measure Lengths through Iteration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Picture Graphs and Bar Graphs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Analyze and Generate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Measure and Estimate Lengths in Standard Units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Time, Volume and Mass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 Length, Time, Volume, Mass and Money Including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Information Presented in Line Plots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Recognize Angles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56972233"/>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Whole Number Lengths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Measuring and Estimating Areas of Plane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Perimeter of Polygons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Use Areas to Model Addition and Multiplication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Apply Area and Perimeter Formulas for Rectangles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Convert Measurements within a System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Organize Unit Fraction Data (1/2, 1/4, 1/8) in a Line Plot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Understand Concepts of Angle Measurement</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9118529"/>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Measure and Sketch Angles in Whole-Number Degrees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Solve Addition and Subtraction Problems for  Unknown Angles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943227"/>
                  </a:ext>
                </a:extLst>
              </a:tr>
              <a:tr h="193599">
                <a:tc rowSpan="3">
                  <a:txBody>
                    <a:bodyPr/>
                    <a:lstStyle/>
                    <a:p>
                      <a:pPr algn="l" fontAlgn="ctr"/>
                      <a:r>
                        <a:rPr lang="en-US" sz="600" b="0" i="0" u="none" strike="noStrike">
                          <a:solidFill>
                            <a:srgbClr val="000000"/>
                          </a:solidFill>
                          <a:effectLst/>
                          <a:latin typeface="Calibri" panose="020F0502020204030204" pitchFamily="34" charset="0"/>
                        </a:rPr>
                        <a:t>4. Geometry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Analyze, Compare, and Compose 3-Dimensional Shapes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2- and 3-Dimensional Composite Shapes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Analyze, Draw and Compare Shapes Having Specified Attributes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Identify Common Polygons and 3-Dimensional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Categorize Shapes with Common Attributes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Partition Shapes into Parts with Equal Areas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and Identify Points, Lines, Line segments, and Rays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 Points on the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Area, Surface Area, and Volume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Draw Polygons in a Coordinate Plane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Scale Drawings of Geometric Figures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Produce Congruence and Similarity Using Models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Angle Sum and Exterior Angles of Triangles and Transversals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953089"/>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Draw and Identify Angles, Perpendicular and Parallel Lines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Classify 2-Dimensional Figures into Categories Based on Properties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Areas of Polygons by Composing or Decomposing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Find the Length of a Side with the Same First or Second Coordinate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Angle Meas., Areas, SA and Volume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Recognize Congruence and Similarity from Transformations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Explain and Apply the Pythagorean Theorem</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2352712"/>
                  </a:ext>
                </a:extLst>
              </a:tr>
              <a:tr h="13229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Represent 3-Dimensional Figures Using Nets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Use Nets to Find the Surface Area of Figures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274575"/>
                  </a:ext>
                </a:extLst>
              </a:tr>
              <a:tr h="193599">
                <a:tc rowSpan="3">
                  <a:txBody>
                    <a:bodyPr/>
                    <a:lstStyle/>
                    <a:p>
                      <a:pPr algn="l" fontAlgn="ctr"/>
                      <a:r>
                        <a:rPr lang="en-US" sz="600" b="0" i="0" u="none" strike="noStrike">
                          <a:solidFill>
                            <a:srgbClr val="000000"/>
                          </a:solidFill>
                          <a:effectLst/>
                          <a:latin typeface="Calibri" panose="020F0502020204030204" pitchFamily="34" charset="0"/>
                        </a:rPr>
                        <a:t>5. Number and Operations: Fractions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Represent Fractions with Denominators 2, 3, 4, 6, or 8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Recognize Equivalent Fractions on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Use Visual Models to Represent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with the Same Numerator or Denominator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Generate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Common Numerators or Denominators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Sum of Fractions with the same Denominator</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Decompose Fractions as Multiples of Unit Fractions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614920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Use Models to Illustrate Equivalent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Compare Fractions Using Benchmark Fractions Such as 1/2</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Add and Subtract Mixed Numbers Using Equivalent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Multiply Fractions by a Whole Number</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1366978"/>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Multiply and Divide Fractions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Multiplication and Division of Fractions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Convert Fractions with Denominators 10 or 100 to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Addition and Subtraction of Fractions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473694"/>
                  </a:ext>
                </a:extLst>
              </a:tr>
              <a:tr h="193599">
                <a:tc rowSpan="3">
                  <a:txBody>
                    <a:bodyPr/>
                    <a:lstStyle/>
                    <a:p>
                      <a:pPr algn="l" fontAlgn="ctr"/>
                      <a:r>
                        <a:rPr lang="en-US" sz="600" b="0" i="0" u="none" strike="noStrike">
                          <a:solidFill>
                            <a:srgbClr val="000000"/>
                          </a:solidFill>
                          <a:effectLst/>
                          <a:latin typeface="Calibri" panose="020F0502020204030204" pitchFamily="34" charset="0"/>
                        </a:rPr>
                        <a:t>6. Expressions and Equations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Write and Evaluate Algebraic Expressions with Exponents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Identify and Generate Equivalent Algebraic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Substitution to Determine If an Equation or Inequality is True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Express One Quantity as the Dependent Variable of the Another Quantity</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Add, Subtract, Factor, and Expand Linear Expressions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Construct Equations and Inequalities to Solve Problems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Apply the Properties of Exponents to Generate Equivalent Expressions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Quantities in Scientific Notation</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07297941"/>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Perform the Order of Operations on Algebraic Expressions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Reason and Solve One-Variable Equations and Inequalities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Variables to Represent Two Related Quantities in a Problem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Use Graphs, Tables and Equations to Show Variable Relationships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Rewrite Expressions to Show Relationships Between Quantities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Solve Problems Using Algebraic Equations with Rational Coefficients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Evaluate Square and Cube Roots of Perfect Squares and Cubes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Graph Proportional Relationships - Unit Rate as the Slope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77774645"/>
                  </a:ext>
                </a:extLst>
              </a:tr>
              <a:tr h="200052">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Solve Simultaneous Linear Equations in One Variable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630494"/>
                  </a:ext>
                </a:extLst>
              </a:tr>
              <a:tr h="193599">
                <a:tc rowSpan="3">
                  <a:txBody>
                    <a:bodyPr/>
                    <a:lstStyle/>
                    <a:p>
                      <a:pPr algn="l" fontAlgn="ctr"/>
                      <a:r>
                        <a:rPr lang="en-US" sz="600" b="0" i="0" u="none" strike="noStrike">
                          <a:solidFill>
                            <a:srgbClr val="000000"/>
                          </a:solidFill>
                          <a:effectLst/>
                          <a:latin typeface="Calibri" panose="020F0502020204030204" pitchFamily="34" charset="0"/>
                        </a:rPr>
                        <a:t>7. The Number System</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Fluently Divide Multi-Digit Numbers </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Fluently Add, Subtract, Multiply and Divide Multi-Digit Decimals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the Greatest Common Factor of Two Numbers ≤ 100</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Apply Distributive Property to Generate Equivalent Expressions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Integers to Represent Quantities in Real-World Contexts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Plot/Find Ordered Pairs of Rational Numbers on a Coordinate Plane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Explain Statements of Order and Inequality Using a Number Line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Add and Subtract Rational Numbers Using a Number Line</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164223755"/>
                  </a:ext>
                </a:extLst>
              </a:tr>
              <a:tr h="193599">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endParaRPr lang="en-US" sz="300" b="0" i="0" u="none" strike="noStrike">
                        <a:solidFill>
                          <a:srgbClr val="000000"/>
                        </a:solidFill>
                        <a:effectLst/>
                        <a:latin typeface="Calibri" panose="020F0502020204030204" pitchFamily="34" charset="0"/>
                      </a:endParaRPr>
                    </a:p>
                  </a:txBody>
                  <a:tcPr marL="3226" marR="3226" marT="3226" marB="0">
                    <a:lnL>
                      <a:noFill/>
                    </a:lnL>
                    <a:lnR>
                      <a:noFill/>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300" b="0" i="0" u="none" strike="noStrike">
                          <a:solidFill>
                            <a:srgbClr val="000000"/>
                          </a:solidFill>
                          <a:effectLst/>
                          <a:latin typeface="Calibri" panose="020F0502020204030204" pitchFamily="34" charset="0"/>
                        </a:rPr>
                        <a:t>Find the Least Common Multiple of Two Numbers ≤ 12</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Use Models to Illustrate, Interpret and Compute Quotients of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Division of Fractions by Fractions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Plot/Find Rational Numbers on a Number Line</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Understand and Evaluate Absolute Value of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by Graphing</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Multiply and Divide Rational Numbers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02575176"/>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Convert a Rational Number to Decimal</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Basic Operations on Rational Numbers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Find Rational Approximations of Irrational Numbers </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l" fontAlgn="t"/>
                      <a:r>
                        <a:rPr lang="en-US" sz="300" b="0" i="0" u="none" strike="noStrike">
                          <a:solidFill>
                            <a:srgbClr val="000000"/>
                          </a:solidFill>
                          <a:effectLst/>
                          <a:latin typeface="Calibri" panose="020F0502020204030204" pitchFamily="34" charset="0"/>
                        </a:rPr>
                        <a:t>Estimate the Location of Irrational Numbers on a Number Line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103969499"/>
                  </a:ext>
                </a:extLst>
              </a:tr>
              <a:tr h="196825">
                <a:tc>
                  <a:txBody>
                    <a:bodyPr/>
                    <a:lstStyle/>
                    <a:p>
                      <a:pPr algn="l" fontAlgn="ctr"/>
                      <a:r>
                        <a:rPr lang="en-US" sz="600" b="0" i="0" u="none" strike="noStrike">
                          <a:solidFill>
                            <a:srgbClr val="000000"/>
                          </a:solidFill>
                          <a:effectLst/>
                          <a:latin typeface="Calibri" panose="020F0502020204030204" pitchFamily="34" charset="0"/>
                        </a:rPr>
                        <a:t>8. Ratios and Proportional Relationships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Describe a Relationship Between Two Quantities Using a Ratio</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Explain the Unit Rate a/b Associated with the Ratio a:b, with b ≠ 0</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Use Various Techniques to Solve Problems Involving Ratios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Represent Proportional Relationships by Equations and Graphs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300" b="0" i="0" u="none" strike="noStrike">
                          <a:solidFill>
                            <a:srgbClr val="000000"/>
                          </a:solidFill>
                          <a:effectLst/>
                          <a:latin typeface="Calibri" panose="020F0502020204030204" pitchFamily="34" charset="0"/>
                        </a:rPr>
                        <a:t>Solve Problems Involving Proportional Relationships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094683"/>
                  </a:ext>
                </a:extLst>
              </a:tr>
              <a:tr h="258132">
                <a:tc rowSpan="2">
                  <a:txBody>
                    <a:bodyPr/>
                    <a:lstStyle/>
                    <a:p>
                      <a:pPr algn="l" fontAlgn="ctr"/>
                      <a:r>
                        <a:rPr lang="en-US" sz="600" b="0" i="0" u="none" strike="noStrike">
                          <a:solidFill>
                            <a:srgbClr val="000000"/>
                          </a:solidFill>
                          <a:effectLst/>
                          <a:latin typeface="Calibri" panose="020F0502020204030204" pitchFamily="34" charset="0"/>
                        </a:rPr>
                        <a:t>9. Statistics and Probability</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dirty="0">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Variability in Data</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Statistical Questions Involving Center, Spread and Overall Shape</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Discuss the Measure of Center and Variation for a Numerical Data Set</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Display Numerical Data in Plots on a Number Line: Dot Plots, Histograms, Box Plots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Relate Measures of Center and Variability to Data Distribution and  Context</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Draw Informal Comparative Inferences About Two Populations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Find or Approximate the Probability of Simple &amp; Compound Events with Various Techniques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Construct and Interpret Scatter Plots from Two-Way Tables and Vice Versa</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17368887"/>
                  </a:ext>
                </a:extLst>
              </a:tr>
              <a:tr h="196825">
                <a:tc vMerge="1">
                  <a:txBody>
                    <a:bodyPr/>
                    <a:lstStyle/>
                    <a:p>
                      <a:endParaRPr lang="en-US"/>
                    </a:p>
                  </a:txBody>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Summarize and Describe Numerical Data Sets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Interquartile Range and MAD to Draw  Comparative Inferences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Random Sampling to Draw Inferences About a Population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r>
                        <a:rPr lang="en-US" sz="300" b="0" i="0" u="none" strike="noStrike">
                          <a:solidFill>
                            <a:srgbClr val="000000"/>
                          </a:solidFill>
                          <a:effectLst/>
                          <a:latin typeface="Calibri" panose="020F0502020204030204" pitchFamily="34" charset="0"/>
                        </a:rPr>
                        <a:t>Use the Equation of a Linear Model to Solve Problems</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806304619"/>
                  </a:ext>
                </a:extLst>
              </a:tr>
              <a:tr h="261359">
                <a:tc>
                  <a:txBody>
                    <a:bodyPr/>
                    <a:lstStyle/>
                    <a:p>
                      <a:pPr algn="l" fontAlgn="ctr"/>
                      <a:r>
                        <a:rPr lang="en-US" sz="600" b="0" i="0" u="none" strike="noStrike">
                          <a:solidFill>
                            <a:srgbClr val="000000"/>
                          </a:solidFill>
                          <a:effectLst/>
                          <a:latin typeface="Calibri" panose="020F0502020204030204" pitchFamily="34" charset="0"/>
                        </a:rPr>
                        <a:t>10. Functions</a:t>
                      </a:r>
                    </a:p>
                  </a:txBody>
                  <a:tcPr marL="3226" marR="3226" marT="3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dirty="0">
                          <a:solidFill>
                            <a:srgbClr val="000000"/>
                          </a:solidFill>
                          <a:effectLst/>
                          <a:latin typeface="Calibri" panose="020F0502020204030204" pitchFamily="34" charset="0"/>
                        </a:rPr>
                        <a:t> </a:t>
                      </a:r>
                    </a:p>
                  </a:txBody>
                  <a:tcPr marL="3226" marR="3226" marT="322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 </a:t>
                      </a:r>
                    </a:p>
                  </a:txBody>
                  <a:tcPr marL="3226" marR="3226" marT="322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Calibri" panose="020F0502020204030204" pitchFamily="34" charset="0"/>
                        </a:rPr>
                        <a:t>Define, Evaluate and Compare Functions</a:t>
                      </a:r>
                    </a:p>
                  </a:txBody>
                  <a:tcPr marL="3226" marR="3226" marT="322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dirty="0">
                          <a:solidFill>
                            <a:srgbClr val="000000"/>
                          </a:solidFill>
                          <a:effectLst/>
                          <a:latin typeface="Calibri" panose="020F0502020204030204" pitchFamily="34" charset="0"/>
                        </a:rPr>
                        <a:t>Interpret the Equation y = mx + b as Defining a Linear Function</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a:solidFill>
                            <a:srgbClr val="000000"/>
                          </a:solidFill>
                          <a:effectLst/>
                          <a:latin typeface="Calibri" panose="020F0502020204030204" pitchFamily="34" charset="0"/>
                        </a:rPr>
                        <a:t>Construct a Function to Model Linear Relationships</a:t>
                      </a:r>
                    </a:p>
                  </a:txBody>
                  <a:tcPr marL="3226" marR="3226" marT="3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300" b="0" i="0" u="none" strike="noStrike" dirty="0">
                          <a:solidFill>
                            <a:srgbClr val="000000"/>
                          </a:solidFill>
                          <a:effectLst/>
                          <a:latin typeface="Calibri" panose="020F0502020204030204" pitchFamily="34" charset="0"/>
                        </a:rPr>
                        <a:t>Describe Qualitatively or Sketch the Functional Relationship Between Two Quantities </a:t>
                      </a:r>
                    </a:p>
                  </a:txBody>
                  <a:tcPr marL="3226" marR="3226" marT="32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38133921"/>
                  </a:ext>
                </a:extLst>
              </a:tr>
            </a:tbl>
          </a:graphicData>
        </a:graphic>
      </p:graphicFrame>
      <p:sp>
        <p:nvSpPr>
          <p:cNvPr id="19" name="Rectangle 18"/>
          <p:cNvSpPr/>
          <p:nvPr/>
        </p:nvSpPr>
        <p:spPr bwMode="auto">
          <a:xfrm>
            <a:off x="915870" y="2811814"/>
            <a:ext cx="5790842" cy="592021"/>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Rectangle 19"/>
          <p:cNvSpPr/>
          <p:nvPr/>
        </p:nvSpPr>
        <p:spPr bwMode="auto">
          <a:xfrm>
            <a:off x="906688" y="3401728"/>
            <a:ext cx="8128835" cy="53340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Rectangle 20"/>
          <p:cNvSpPr/>
          <p:nvPr/>
        </p:nvSpPr>
        <p:spPr bwMode="auto">
          <a:xfrm>
            <a:off x="4359538" y="4581417"/>
            <a:ext cx="4675986" cy="56257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CC896A4-DC73-4386-BDFF-D5ECE328B2CC}"/>
              </a:ext>
            </a:extLst>
          </p:cNvPr>
          <p:cNvSpPr txBox="1"/>
          <p:nvPr/>
        </p:nvSpPr>
        <p:spPr>
          <a:xfrm>
            <a:off x="654050" y="1105005"/>
            <a:ext cx="8001000" cy="461665"/>
          </a:xfrm>
          <a:prstGeom prst="rect">
            <a:avLst/>
          </a:prstGeom>
          <a:noFill/>
        </p:spPr>
        <p:txBody>
          <a:bodyPr wrap="square" rtlCol="0">
            <a:spAutoFit/>
          </a:bodyPr>
          <a:lstStyle/>
          <a:p>
            <a:pPr algn="ctr"/>
            <a:r>
              <a:rPr lang="en-US" b="1" dirty="0">
                <a:solidFill>
                  <a:srgbClr val="7030A0"/>
                </a:solidFill>
              </a:rPr>
              <a:t>Application of Mathematics</a:t>
            </a:r>
          </a:p>
        </p:txBody>
      </p:sp>
      <p:sp>
        <p:nvSpPr>
          <p:cNvPr id="14" name="Rectangle 13"/>
          <p:cNvSpPr/>
          <p:nvPr/>
        </p:nvSpPr>
        <p:spPr bwMode="auto">
          <a:xfrm>
            <a:off x="4383487" y="5715000"/>
            <a:ext cx="4675986" cy="300992"/>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4381310" y="6015992"/>
            <a:ext cx="4675986" cy="406990"/>
          </a:xfrm>
          <a:prstGeom prst="rect">
            <a:avLst/>
          </a:prstGeom>
          <a:solidFill>
            <a:srgbClr val="FFFF00">
              <a:alpha val="48000"/>
            </a:srgbClr>
          </a:solid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577780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5983287" cy="1362075"/>
          </a:xfrm>
        </p:spPr>
        <p:txBody>
          <a:bodyPr/>
          <a:lstStyle/>
          <a:p>
            <a:r>
              <a:rPr lang="en-US" dirty="0">
                <a:latin typeface="Century Gothic" panose="020B0502020202020204" pitchFamily="34" charset="0"/>
                <a:cs typeface="Arial" panose="020B0604020202020204" pitchFamily="34" charset="0"/>
              </a:rPr>
              <a:t>Applications of the Matrix</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34</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8" name="Picture 7">
            <a:extLst>
              <a:ext uri="{FF2B5EF4-FFF2-40B4-BE49-F238E27FC236}">
                <a16:creationId xmlns:a16="http://schemas.microsoft.com/office/drawing/2014/main" id="{0FF2C33A-93BA-4494-95CC-2EDD11B5109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19200" y="1246746"/>
            <a:ext cx="6705600" cy="3482220"/>
          </a:xfrm>
          <a:prstGeom prst="rect">
            <a:avLst/>
          </a:prstGeom>
        </p:spPr>
      </p:pic>
    </p:spTree>
    <p:extLst>
      <p:ext uri="{BB962C8B-B14F-4D97-AF65-F5344CB8AC3E}">
        <p14:creationId xmlns:p14="http://schemas.microsoft.com/office/powerpoint/2010/main" val="227535322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pic>
        <p:nvPicPr>
          <p:cNvPr id="3" name="Picture 2">
            <a:extLst>
              <a:ext uri="{FF2B5EF4-FFF2-40B4-BE49-F238E27FC236}">
                <a16:creationId xmlns:a16="http://schemas.microsoft.com/office/drawing/2014/main" id="{88F750D3-0083-4483-A63D-B81CF8AC0E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0612" y="2514600"/>
            <a:ext cx="6962775" cy="3419475"/>
          </a:xfrm>
          <a:prstGeom prst="rect">
            <a:avLst/>
          </a:prstGeom>
        </p:spPr>
      </p:pic>
      <p:sp>
        <p:nvSpPr>
          <p:cNvPr id="47" name="Rectangle 46">
            <a:extLst>
              <a:ext uri="{FF2B5EF4-FFF2-40B4-BE49-F238E27FC236}">
                <a16:creationId xmlns:a16="http://schemas.microsoft.com/office/drawing/2014/main" id="{7A5D322C-CAB9-4CC6-A2AE-558DA0F09B8D}"/>
              </a:ext>
            </a:extLst>
          </p:cNvPr>
          <p:cNvSpPr/>
          <p:nvPr/>
        </p:nvSpPr>
        <p:spPr>
          <a:xfrm>
            <a:off x="152399" y="1135104"/>
            <a:ext cx="8839199" cy="1200329"/>
          </a:xfrm>
          <a:prstGeom prst="rect">
            <a:avLst/>
          </a:prstGeom>
        </p:spPr>
        <p:txBody>
          <a:bodyPr wrap="square">
            <a:spAutoFit/>
          </a:bodyPr>
          <a:lstStyle/>
          <a:p>
            <a:pPr marL="342900" indent="-342900">
              <a:buFont typeface="Arial" panose="020B0604020202020204" pitchFamily="34" charset="0"/>
              <a:buChar char="•"/>
            </a:pPr>
            <a:r>
              <a:rPr lang="en-US" dirty="0"/>
              <a:t>The matrix can be used in planning (daily, weekly, or by unit). Start with the upper leftmost content cell within each region of the matrix then teaching outwards to cover the entire region.  </a:t>
            </a:r>
          </a:p>
        </p:txBody>
      </p:sp>
      <p:sp>
        <p:nvSpPr>
          <p:cNvPr id="30" name="Rectangle 29">
            <a:extLst>
              <a:ext uri="{FF2B5EF4-FFF2-40B4-BE49-F238E27FC236}">
                <a16:creationId xmlns:a16="http://schemas.microsoft.com/office/drawing/2014/main" id="{669B7C80-CADB-4D59-8239-B946FE782570}"/>
              </a:ext>
            </a:extLst>
          </p:cNvPr>
          <p:cNvSpPr/>
          <p:nvPr/>
        </p:nvSpPr>
        <p:spPr bwMode="auto">
          <a:xfrm>
            <a:off x="3886200" y="2976265"/>
            <a:ext cx="2057400" cy="608880"/>
          </a:xfrm>
          <a:prstGeom prst="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F9082E4B-FC20-439B-9F6D-0F08C3086490}"/>
              </a:ext>
            </a:extLst>
          </p:cNvPr>
          <p:cNvSpPr/>
          <p:nvPr/>
        </p:nvSpPr>
        <p:spPr bwMode="auto">
          <a:xfrm>
            <a:off x="3886200" y="4651945"/>
            <a:ext cx="2057400" cy="381000"/>
          </a:xfrm>
          <a:prstGeom prst="rect">
            <a:avLst/>
          </a:prstGeom>
          <a:noFill/>
          <a:ln w="76200" cap="flat" cmpd="sng" algn="ctr">
            <a:solidFill>
              <a:srgbClr val="006FA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3" name="Arrow: Right 42">
            <a:extLst>
              <a:ext uri="{FF2B5EF4-FFF2-40B4-BE49-F238E27FC236}">
                <a16:creationId xmlns:a16="http://schemas.microsoft.com/office/drawing/2014/main" id="{CD3E1027-87DA-41E4-87AE-35A19F91D2C7}"/>
              </a:ext>
            </a:extLst>
          </p:cNvPr>
          <p:cNvSpPr/>
          <p:nvPr/>
        </p:nvSpPr>
        <p:spPr bwMode="auto">
          <a:xfrm>
            <a:off x="5943600" y="2737654"/>
            <a:ext cx="2057400" cy="1160673"/>
          </a:xfrm>
          <a:prstGeom prst="rightArrow">
            <a:avLst/>
          </a:prstGeom>
          <a:solidFill>
            <a:srgbClr val="FF0000">
              <a:alpha val="3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6" name="Arrow: Right 45">
            <a:extLst>
              <a:ext uri="{FF2B5EF4-FFF2-40B4-BE49-F238E27FC236}">
                <a16:creationId xmlns:a16="http://schemas.microsoft.com/office/drawing/2014/main" id="{7D93B33B-D540-4C12-8F46-9801EF6A5755}"/>
              </a:ext>
            </a:extLst>
          </p:cNvPr>
          <p:cNvSpPr/>
          <p:nvPr/>
        </p:nvSpPr>
        <p:spPr bwMode="auto">
          <a:xfrm rot="5400000">
            <a:off x="4438649" y="3303792"/>
            <a:ext cx="952502" cy="1562100"/>
          </a:xfrm>
          <a:prstGeom prst="rightArrow">
            <a:avLst/>
          </a:prstGeom>
          <a:solidFill>
            <a:srgbClr val="FF0000">
              <a:alpha val="3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8" name="Arrow: Right 47">
            <a:extLst>
              <a:ext uri="{FF2B5EF4-FFF2-40B4-BE49-F238E27FC236}">
                <a16:creationId xmlns:a16="http://schemas.microsoft.com/office/drawing/2014/main" id="{05EEA4EB-FC5E-46A7-9700-398A16750AE0}"/>
              </a:ext>
            </a:extLst>
          </p:cNvPr>
          <p:cNvSpPr/>
          <p:nvPr/>
        </p:nvSpPr>
        <p:spPr bwMode="auto">
          <a:xfrm>
            <a:off x="5943600" y="4450629"/>
            <a:ext cx="2057400" cy="837789"/>
          </a:xfrm>
          <a:prstGeom prst="rightArrow">
            <a:avLst/>
          </a:prstGeom>
          <a:solidFill>
            <a:srgbClr val="006FAB">
              <a:alpha val="3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9" name="Arrow: Right 48">
            <a:extLst>
              <a:ext uri="{FF2B5EF4-FFF2-40B4-BE49-F238E27FC236}">
                <a16:creationId xmlns:a16="http://schemas.microsoft.com/office/drawing/2014/main" id="{EDBAEBEE-5134-486B-8C32-4FD719671E39}"/>
              </a:ext>
            </a:extLst>
          </p:cNvPr>
          <p:cNvSpPr/>
          <p:nvPr/>
        </p:nvSpPr>
        <p:spPr bwMode="auto">
          <a:xfrm rot="5400000">
            <a:off x="4481465" y="4977780"/>
            <a:ext cx="866869" cy="1044338"/>
          </a:xfrm>
          <a:prstGeom prst="rightArrow">
            <a:avLst/>
          </a:prstGeom>
          <a:solidFill>
            <a:srgbClr val="006FAB">
              <a:alpha val="3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139462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2000"/>
                                        <p:tgtEl>
                                          <p:spTgt spid="4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heel(1)">
                                      <p:cBhvr>
                                        <p:cTn id="20" dur="2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2000"/>
                                        <p:tgtEl>
                                          <p:spTgt spid="4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up)">
                                      <p:cBhvr>
                                        <p:cTn id="28"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P spid="43" grpId="0" animBg="1"/>
      <p:bldP spid="46" grpId="0" animBg="1"/>
      <p:bldP spid="48" grpId="0" animBg="1"/>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sp>
        <p:nvSpPr>
          <p:cNvPr id="47" name="Rectangle 46">
            <a:extLst>
              <a:ext uri="{FF2B5EF4-FFF2-40B4-BE49-F238E27FC236}">
                <a16:creationId xmlns:a16="http://schemas.microsoft.com/office/drawing/2014/main" id="{7A5D322C-CAB9-4CC6-A2AE-558DA0F09B8D}"/>
              </a:ext>
            </a:extLst>
          </p:cNvPr>
          <p:cNvSpPr/>
          <p:nvPr/>
        </p:nvSpPr>
        <p:spPr>
          <a:xfrm>
            <a:off x="152397" y="1189632"/>
            <a:ext cx="8839199" cy="1569660"/>
          </a:xfrm>
          <a:prstGeom prst="rect">
            <a:avLst/>
          </a:prstGeom>
        </p:spPr>
        <p:txBody>
          <a:bodyPr wrap="square">
            <a:spAutoFit/>
          </a:bodyPr>
          <a:lstStyle/>
          <a:p>
            <a:pPr marL="342900" indent="-342900">
              <a:buFont typeface="Arial" panose="020B0604020202020204" pitchFamily="34" charset="0"/>
              <a:buChar char="•"/>
            </a:pPr>
            <a:r>
              <a:rPr lang="en-US" dirty="0"/>
              <a:t>The matrix can be used to track class progress or individual student’s progress, which is important in adjusting the pace of the lesson and design/selection or learning materials/activities. </a:t>
            </a:r>
          </a:p>
        </p:txBody>
      </p:sp>
      <p:pic>
        <p:nvPicPr>
          <p:cNvPr id="2" name="Picture 1">
            <a:extLst>
              <a:ext uri="{FF2B5EF4-FFF2-40B4-BE49-F238E27FC236}">
                <a16:creationId xmlns:a16="http://schemas.microsoft.com/office/drawing/2014/main" id="{8F1A64A0-913B-4C29-AA78-6250CB6CF9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592" y="2759292"/>
            <a:ext cx="7924808" cy="3852156"/>
          </a:xfrm>
          <a:prstGeom prst="rect">
            <a:avLst/>
          </a:prstGeom>
        </p:spPr>
      </p:pic>
    </p:spTree>
    <p:extLst>
      <p:ext uri="{BB962C8B-B14F-4D97-AF65-F5344CB8AC3E}">
        <p14:creationId xmlns:p14="http://schemas.microsoft.com/office/powerpoint/2010/main" val="1873818379"/>
      </p:ext>
    </p:extLst>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sp>
        <p:nvSpPr>
          <p:cNvPr id="47" name="Rectangle 46">
            <a:extLst>
              <a:ext uri="{FF2B5EF4-FFF2-40B4-BE49-F238E27FC236}">
                <a16:creationId xmlns:a16="http://schemas.microsoft.com/office/drawing/2014/main" id="{7A5D322C-CAB9-4CC6-A2AE-558DA0F09B8D}"/>
              </a:ext>
            </a:extLst>
          </p:cNvPr>
          <p:cNvSpPr/>
          <p:nvPr/>
        </p:nvSpPr>
        <p:spPr>
          <a:xfrm>
            <a:off x="152399" y="1135104"/>
            <a:ext cx="8839199" cy="1569660"/>
          </a:xfrm>
          <a:prstGeom prst="rect">
            <a:avLst/>
          </a:prstGeom>
        </p:spPr>
        <p:txBody>
          <a:bodyPr wrap="square">
            <a:spAutoFit/>
          </a:bodyPr>
          <a:lstStyle/>
          <a:p>
            <a:pPr marL="342900" indent="-342900">
              <a:buFont typeface="Arial" panose="020B0604020202020204" pitchFamily="34" charset="0"/>
              <a:buChar char="•"/>
            </a:pPr>
            <a:r>
              <a:rPr lang="en-US" dirty="0"/>
              <a:t>The matrix can be used together with test results to map students strong and weak areas which could lead to developing class, small group or individual student learning profiles.  </a:t>
            </a:r>
          </a:p>
        </p:txBody>
      </p:sp>
      <p:pic>
        <p:nvPicPr>
          <p:cNvPr id="3" name="Picture 2">
            <a:extLst>
              <a:ext uri="{FF2B5EF4-FFF2-40B4-BE49-F238E27FC236}">
                <a16:creationId xmlns:a16="http://schemas.microsoft.com/office/drawing/2014/main" id="{A5697AF0-5AA6-473B-AB1B-7190DBA43F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198" y="2811900"/>
            <a:ext cx="8991600" cy="3246064"/>
          </a:xfrm>
          <a:prstGeom prst="rect">
            <a:avLst/>
          </a:prstGeom>
        </p:spPr>
      </p:pic>
      <p:sp>
        <p:nvSpPr>
          <p:cNvPr id="4" name="TextBox 3">
            <a:extLst>
              <a:ext uri="{FF2B5EF4-FFF2-40B4-BE49-F238E27FC236}">
                <a16:creationId xmlns:a16="http://schemas.microsoft.com/office/drawing/2014/main" id="{02312772-97BC-4FC5-8B61-0B2B04FB30A6}"/>
              </a:ext>
            </a:extLst>
          </p:cNvPr>
          <p:cNvSpPr txBox="1"/>
          <p:nvPr/>
        </p:nvSpPr>
        <p:spPr>
          <a:xfrm>
            <a:off x="268404" y="3557769"/>
            <a:ext cx="8686800" cy="1754326"/>
          </a:xfrm>
          <a:prstGeom prst="rect">
            <a:avLst/>
          </a:prstGeom>
          <a:noFill/>
        </p:spPr>
        <p:txBody>
          <a:bodyPr wrap="square" rtlCol="0">
            <a:spAutoFit/>
          </a:bodyPr>
          <a:lstStyle/>
          <a:p>
            <a:pPr algn="ctr"/>
            <a:r>
              <a:rPr lang="en-US" sz="5400" b="1" dirty="0"/>
              <a:t>Differentiating Instruction and Scaffolding</a:t>
            </a:r>
            <a:r>
              <a:rPr lang="en-US" sz="5400" dirty="0"/>
              <a:t> </a:t>
            </a:r>
          </a:p>
        </p:txBody>
      </p:sp>
    </p:spTree>
    <p:extLst>
      <p:ext uri="{BB962C8B-B14F-4D97-AF65-F5344CB8AC3E}">
        <p14:creationId xmlns:p14="http://schemas.microsoft.com/office/powerpoint/2010/main" val="11935269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pic>
        <p:nvPicPr>
          <p:cNvPr id="3" name="Picture 2">
            <a:extLst>
              <a:ext uri="{FF2B5EF4-FFF2-40B4-BE49-F238E27FC236}">
                <a16:creationId xmlns:a16="http://schemas.microsoft.com/office/drawing/2014/main" id="{A5697AF0-5AA6-473B-AB1B-7190DBA43F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200" y="1351386"/>
            <a:ext cx="8991600" cy="3246064"/>
          </a:xfrm>
          <a:prstGeom prst="rect">
            <a:avLst/>
          </a:prstGeom>
        </p:spPr>
      </p:pic>
      <p:sp>
        <p:nvSpPr>
          <p:cNvPr id="4" name="TextBox 3">
            <a:extLst>
              <a:ext uri="{FF2B5EF4-FFF2-40B4-BE49-F238E27FC236}">
                <a16:creationId xmlns:a16="http://schemas.microsoft.com/office/drawing/2014/main" id="{02312772-97BC-4FC5-8B61-0B2B04FB30A6}"/>
              </a:ext>
            </a:extLst>
          </p:cNvPr>
          <p:cNvSpPr txBox="1"/>
          <p:nvPr/>
        </p:nvSpPr>
        <p:spPr>
          <a:xfrm>
            <a:off x="228600" y="4757548"/>
            <a:ext cx="8686800" cy="1200329"/>
          </a:xfrm>
          <a:prstGeom prst="rect">
            <a:avLst/>
          </a:prstGeom>
          <a:noFill/>
        </p:spPr>
        <p:txBody>
          <a:bodyPr wrap="square" rtlCol="0">
            <a:spAutoFit/>
          </a:bodyPr>
          <a:lstStyle/>
          <a:p>
            <a:r>
              <a:rPr lang="en-US" dirty="0"/>
              <a:t>These group or individual student profiles also help in developing </a:t>
            </a:r>
            <a:r>
              <a:rPr lang="en-US" b="1" dirty="0">
                <a:solidFill>
                  <a:srgbClr val="7030A0"/>
                </a:solidFill>
              </a:rPr>
              <a:t>formative assessments </a:t>
            </a:r>
            <a:r>
              <a:rPr lang="en-US" dirty="0"/>
              <a:t>to determine mastery of each standard. </a:t>
            </a:r>
          </a:p>
        </p:txBody>
      </p:sp>
      <p:pic>
        <p:nvPicPr>
          <p:cNvPr id="5122" name="Picture 2" descr="Image result for check mark">
            <a:extLst>
              <a:ext uri="{FF2B5EF4-FFF2-40B4-BE49-F238E27FC236}">
                <a16:creationId xmlns:a16="http://schemas.microsoft.com/office/drawing/2014/main" id="{9489B43E-2D54-4F30-B221-EAD6B13C2CD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446838" y="2077755"/>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eck mark">
            <a:extLst>
              <a:ext uri="{FF2B5EF4-FFF2-40B4-BE49-F238E27FC236}">
                <a16:creationId xmlns:a16="http://schemas.microsoft.com/office/drawing/2014/main" id="{5F8FA43A-E6B0-46C7-938D-03F6DFA7F00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505200" y="2653352"/>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heck mark">
            <a:extLst>
              <a:ext uri="{FF2B5EF4-FFF2-40B4-BE49-F238E27FC236}">
                <a16:creationId xmlns:a16="http://schemas.microsoft.com/office/drawing/2014/main" id="{ADD0C0E3-8806-4C8E-AFEB-79379606B8F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365171" y="3004898"/>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heck mark">
            <a:extLst>
              <a:ext uri="{FF2B5EF4-FFF2-40B4-BE49-F238E27FC236}">
                <a16:creationId xmlns:a16="http://schemas.microsoft.com/office/drawing/2014/main" id="{7BDEF799-E8E5-4CF1-9428-3A40C86266A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943600" y="1371600"/>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heck mark">
            <a:extLst>
              <a:ext uri="{FF2B5EF4-FFF2-40B4-BE49-F238E27FC236}">
                <a16:creationId xmlns:a16="http://schemas.microsoft.com/office/drawing/2014/main" id="{A78AA048-614D-4AB2-961F-C0220787BC6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41522" y="2181274"/>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heck mark">
            <a:extLst>
              <a:ext uri="{FF2B5EF4-FFF2-40B4-BE49-F238E27FC236}">
                <a16:creationId xmlns:a16="http://schemas.microsoft.com/office/drawing/2014/main" id="{D222BCD7-BA3F-4F96-B78D-2FA5EE4BFDE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41522" y="3389362"/>
            <a:ext cx="444978" cy="4720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heck mark">
            <a:extLst>
              <a:ext uri="{FF2B5EF4-FFF2-40B4-BE49-F238E27FC236}">
                <a16:creationId xmlns:a16="http://schemas.microsoft.com/office/drawing/2014/main" id="{D9891924-5F7D-4021-AC50-163FE8E8367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41522" y="4050483"/>
            <a:ext cx="444978" cy="47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659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sp>
        <p:nvSpPr>
          <p:cNvPr id="47" name="Rectangle 46">
            <a:extLst>
              <a:ext uri="{FF2B5EF4-FFF2-40B4-BE49-F238E27FC236}">
                <a16:creationId xmlns:a16="http://schemas.microsoft.com/office/drawing/2014/main" id="{7A5D322C-CAB9-4CC6-A2AE-558DA0F09B8D}"/>
              </a:ext>
            </a:extLst>
          </p:cNvPr>
          <p:cNvSpPr/>
          <p:nvPr/>
        </p:nvSpPr>
        <p:spPr>
          <a:xfrm>
            <a:off x="152397" y="1259622"/>
            <a:ext cx="8839199" cy="830997"/>
          </a:xfrm>
          <a:prstGeom prst="rect">
            <a:avLst/>
          </a:prstGeom>
        </p:spPr>
        <p:txBody>
          <a:bodyPr wrap="square">
            <a:spAutoFit/>
          </a:bodyPr>
          <a:lstStyle/>
          <a:p>
            <a:pPr marL="342900" indent="-342900">
              <a:buFont typeface="Arial" panose="020B0604020202020204" pitchFamily="34" charset="0"/>
              <a:buChar char="•"/>
            </a:pPr>
            <a:r>
              <a:rPr lang="en-US" dirty="0"/>
              <a:t>The matrix can be used to emphasize big ideas or </a:t>
            </a:r>
            <a:r>
              <a:rPr lang="en-US" b="1" dirty="0">
                <a:solidFill>
                  <a:srgbClr val="7030A0"/>
                </a:solidFill>
              </a:rPr>
              <a:t>learning trajectories</a:t>
            </a:r>
            <a:r>
              <a:rPr lang="en-US" dirty="0"/>
              <a:t> in the standards. </a:t>
            </a:r>
          </a:p>
        </p:txBody>
      </p:sp>
      <p:pic>
        <p:nvPicPr>
          <p:cNvPr id="3" name="Picture 2">
            <a:extLst>
              <a:ext uri="{FF2B5EF4-FFF2-40B4-BE49-F238E27FC236}">
                <a16:creationId xmlns:a16="http://schemas.microsoft.com/office/drawing/2014/main" id="{D7027013-FAB5-4BFB-9A92-FB3476F90FF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1915" y="2115258"/>
            <a:ext cx="8900164" cy="4621858"/>
          </a:xfrm>
          <a:prstGeom prst="rect">
            <a:avLst/>
          </a:prstGeom>
        </p:spPr>
      </p:pic>
    </p:spTree>
    <p:extLst>
      <p:ext uri="{BB962C8B-B14F-4D97-AF65-F5344CB8AC3E}">
        <p14:creationId xmlns:p14="http://schemas.microsoft.com/office/powerpoint/2010/main" val="3685581898"/>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a:extLst>
              <a:ext uri="{FF2B5EF4-FFF2-40B4-BE49-F238E27FC236}">
                <a16:creationId xmlns:a16="http://schemas.microsoft.com/office/drawing/2014/main" id="{36C20511-0499-4060-B7B1-3848A966D01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66800" y="1135104"/>
            <a:ext cx="6248400" cy="5694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4</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9" name="Text Box 4">
            <a:extLst>
              <a:ext uri="{FF2B5EF4-FFF2-40B4-BE49-F238E27FC236}">
                <a16:creationId xmlns:a16="http://schemas.microsoft.com/office/drawing/2014/main" id="{AC9FB114-7170-438D-B370-CA6B49B6CE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Challenges of Educators</a:t>
            </a:r>
          </a:p>
        </p:txBody>
      </p:sp>
      <p:sp>
        <p:nvSpPr>
          <p:cNvPr id="12" name="TextBox 11"/>
          <p:cNvSpPr txBox="1"/>
          <p:nvPr/>
        </p:nvSpPr>
        <p:spPr>
          <a:xfrm>
            <a:off x="7011383" y="769155"/>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1</a:t>
            </a:r>
          </a:p>
        </p:txBody>
      </p:sp>
      <p:sp>
        <p:nvSpPr>
          <p:cNvPr id="3" name="TextBox 2">
            <a:extLst>
              <a:ext uri="{FF2B5EF4-FFF2-40B4-BE49-F238E27FC236}">
                <a16:creationId xmlns:a16="http://schemas.microsoft.com/office/drawing/2014/main" id="{6F3B7E4B-A3D4-443A-9842-19C38553F6CF}"/>
              </a:ext>
            </a:extLst>
          </p:cNvPr>
          <p:cNvSpPr txBox="1"/>
          <p:nvPr/>
        </p:nvSpPr>
        <p:spPr>
          <a:xfrm>
            <a:off x="571500" y="1457108"/>
            <a:ext cx="8001000" cy="4524315"/>
          </a:xfrm>
          <a:prstGeom prst="rect">
            <a:avLst/>
          </a:prstGeom>
          <a:noFill/>
        </p:spPr>
        <p:txBody>
          <a:bodyPr wrap="square" rtlCol="0">
            <a:spAutoFit/>
          </a:bodyPr>
          <a:lstStyle/>
          <a:p>
            <a:r>
              <a:rPr lang="en-US" dirty="0"/>
              <a:t>Adult Educators across the state are facing very similar challenges in the teaching of ABE Mathematics: </a:t>
            </a:r>
          </a:p>
          <a:p>
            <a:pPr marL="342900" indent="-342900">
              <a:buFont typeface="Arial" panose="020B0604020202020204" pitchFamily="34" charset="0"/>
              <a:buChar char="•"/>
            </a:pPr>
            <a:r>
              <a:rPr lang="en-US" dirty="0"/>
              <a:t>Inconsistent background in math</a:t>
            </a:r>
          </a:p>
          <a:p>
            <a:pPr marL="342900" indent="-342900">
              <a:buFont typeface="Arial" panose="020B0604020202020204" pitchFamily="34" charset="0"/>
              <a:buChar char="•"/>
            </a:pPr>
            <a:r>
              <a:rPr lang="en-US" dirty="0"/>
              <a:t>Unfamiliarity to certain math skills and concepts</a:t>
            </a:r>
          </a:p>
          <a:p>
            <a:pPr marL="342900" indent="-342900">
              <a:buFont typeface="Arial" panose="020B0604020202020204" pitchFamily="34" charset="0"/>
              <a:buChar char="•"/>
            </a:pPr>
            <a:r>
              <a:rPr lang="en-US" dirty="0"/>
              <a:t>Limited understanding of the standards (CCRS)</a:t>
            </a:r>
          </a:p>
          <a:p>
            <a:pPr marL="342900" indent="-342900">
              <a:buFont typeface="Arial" panose="020B0604020202020204" pitchFamily="34" charset="0"/>
              <a:buChar char="•"/>
            </a:pPr>
            <a:r>
              <a:rPr lang="en-US" dirty="0"/>
              <a:t>Lack of planning time</a:t>
            </a:r>
          </a:p>
          <a:p>
            <a:pPr marL="342900" indent="-342900">
              <a:buFont typeface="Arial" panose="020B0604020202020204" pitchFamily="34" charset="0"/>
              <a:buChar char="•"/>
            </a:pPr>
            <a:r>
              <a:rPr lang="en-US" dirty="0"/>
              <a:t>Limited access to professional development</a:t>
            </a:r>
          </a:p>
          <a:p>
            <a:pPr marL="342900" indent="-342900">
              <a:buFont typeface="Arial" panose="020B0604020202020204" pitchFamily="34" charset="0"/>
              <a:buChar char="•"/>
            </a:pPr>
            <a:r>
              <a:rPr lang="en-US" dirty="0"/>
              <a:t>Limited knowledge of math teaching strategies</a:t>
            </a:r>
          </a:p>
          <a:p>
            <a:pPr marL="342900" indent="-342900">
              <a:buFont typeface="Arial" panose="020B0604020202020204" pitchFamily="34" charset="0"/>
              <a:buChar char="•"/>
            </a:pPr>
            <a:r>
              <a:rPr lang="en-US" dirty="0"/>
              <a:t>Limited resources for properly teaching math skills</a:t>
            </a:r>
          </a:p>
          <a:p>
            <a:pPr marL="342900" indent="-342900">
              <a:buFont typeface="Arial" panose="020B0604020202020204" pitchFamily="34" charset="0"/>
              <a:buChar char="•"/>
            </a:pPr>
            <a:r>
              <a:rPr lang="en-US" dirty="0"/>
              <a:t>Massive and often multiple math content/curricula</a:t>
            </a:r>
          </a:p>
          <a:p>
            <a:pPr marL="342900" indent="-342900">
              <a:buFont typeface="Arial" panose="020B0604020202020204" pitchFamily="34" charset="0"/>
              <a:buChar char="•"/>
            </a:pPr>
            <a:r>
              <a:rPr lang="en-US" dirty="0"/>
              <a:t>Catering to a very diverse group of students in terms of ability, background and goals</a:t>
            </a:r>
          </a:p>
        </p:txBody>
      </p:sp>
    </p:spTree>
    <p:extLst>
      <p:ext uri="{BB962C8B-B14F-4D97-AF65-F5344CB8AC3E}">
        <p14:creationId xmlns:p14="http://schemas.microsoft.com/office/powerpoint/2010/main" val="10772746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066800" y="1092200"/>
          <a:ext cx="7010400"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098"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Learning Trajectories </a:t>
            </a:r>
          </a:p>
        </p:txBody>
      </p:sp>
      <p:grpSp>
        <p:nvGrpSpPr>
          <p:cNvPr id="4099" name="Group 1"/>
          <p:cNvGrpSpPr>
            <a:grpSpLocks/>
          </p:cNvGrpSpPr>
          <p:nvPr/>
        </p:nvGrpSpPr>
        <p:grpSpPr bwMode="auto">
          <a:xfrm>
            <a:off x="654050" y="109538"/>
            <a:ext cx="2774950" cy="811212"/>
            <a:chOff x="653655" y="110157"/>
            <a:chExt cx="2775345" cy="810096"/>
          </a:xfrm>
        </p:grpSpPr>
        <p:sp>
          <p:nvSpPr>
            <p:cNvPr id="4101"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a:solidFill>
                    <a:srgbClr val="85CB55"/>
                  </a:solidFill>
                  <a:latin typeface="Century Gothic" panose="020B0502020202020204" pitchFamily="34" charset="0"/>
                </a:rPr>
                <a:t>BY EDUCATORS FOR EDUCATORS</a:t>
              </a:r>
            </a:p>
          </p:txBody>
        </p:sp>
        <p:pic>
          <p:nvPicPr>
            <p:cNvPr id="4102" name="Picture 5" descr="C:\Projects\IRSC_IPDAE\CorporateFiles\LogoDesign\ipdae_text_gra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C:\Projects\IRSC_IPDAE\CorporateFiles\LogoDesign\ipdae_icon_col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Rectangle 3"/>
          <p:cNvSpPr>
            <a:spLocks noChangeArrowheads="1"/>
          </p:cNvSpPr>
          <p:nvPr/>
        </p:nvSpPr>
        <p:spPr bwMode="auto">
          <a:xfrm>
            <a:off x="689703" y="2133600"/>
            <a:ext cx="7696200" cy="14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i="1" dirty="0"/>
              <a:t>A </a:t>
            </a:r>
            <a:r>
              <a:rPr lang="en-US" altLang="en-US" b="1" i="1" dirty="0">
                <a:solidFill>
                  <a:schemeClr val="accent6"/>
                </a:solidFill>
              </a:rPr>
              <a:t>learning trajectory</a:t>
            </a:r>
            <a:r>
              <a:rPr lang="en-US" altLang="en-US" i="1" dirty="0"/>
              <a:t> is generally defined as a content-specific learning path, a developmental progression, and/or a building of conceptual components.</a:t>
            </a:r>
          </a:p>
          <a:p>
            <a:pPr algn="r" eaLnBrk="1" hangingPunct="1">
              <a:spcBef>
                <a:spcPct val="20000"/>
              </a:spcBef>
            </a:pPr>
            <a:r>
              <a:rPr lang="en-US" altLang="en-US" dirty="0"/>
              <a:t> </a:t>
            </a:r>
            <a:r>
              <a:rPr lang="en-US" altLang="en-US" i="1" dirty="0"/>
              <a:t> </a:t>
            </a:r>
          </a:p>
          <a:p>
            <a:pPr eaLnBrk="1" hangingPunct="1">
              <a:spcBef>
                <a:spcPct val="20000"/>
              </a:spcBef>
            </a:pPr>
            <a:endParaRPr lang="en-US" altLang="en-US" i="1" dirty="0"/>
          </a:p>
        </p:txBody>
      </p:sp>
      <p:sp>
        <p:nvSpPr>
          <p:cNvPr id="2" name="TextBox 1"/>
          <p:cNvSpPr txBox="1"/>
          <p:nvPr/>
        </p:nvSpPr>
        <p:spPr>
          <a:xfrm>
            <a:off x="692727" y="4112276"/>
            <a:ext cx="7620000" cy="830997"/>
          </a:xfrm>
          <a:prstGeom prst="rect">
            <a:avLst/>
          </a:prstGeom>
          <a:noFill/>
        </p:spPr>
        <p:txBody>
          <a:bodyPr wrap="square" rtlCol="0">
            <a:spAutoFit/>
          </a:bodyPr>
          <a:lstStyle/>
          <a:p>
            <a:r>
              <a:rPr lang="en-US" sz="1600" dirty="0"/>
              <a:t>G. Mojica (2011). A trajectory toward understanding. University of North Carolina - Chapel Hill, School of Education, NC.</a:t>
            </a:r>
          </a:p>
          <a:p>
            <a:r>
              <a:rPr lang="en-US" sz="1600" u="sng" dirty="0">
                <a:solidFill>
                  <a:srgbClr val="0000FF"/>
                </a:solidFill>
              </a:rPr>
              <a:t>http://thewell.web.unc.edu/2011/10/31/trajectory-toward-understanding/</a:t>
            </a:r>
          </a:p>
        </p:txBody>
      </p:sp>
    </p:spTree>
    <p:custDataLst>
      <p:tags r:id="rId1"/>
    </p:custDataLst>
    <p:extLst>
      <p:ext uri="{BB962C8B-B14F-4D97-AF65-F5344CB8AC3E}">
        <p14:creationId xmlns:p14="http://schemas.microsoft.com/office/powerpoint/2010/main" val="1519163294"/>
      </p:ext>
    </p:extLst>
  </p:cSld>
  <p:clrMapOvr>
    <a:masterClrMapping/>
  </p:clrMapOvr>
  <p:transition spd="med" advTm="10000">
    <p:rand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Example</a:t>
            </a:r>
          </a:p>
        </p:txBody>
      </p:sp>
      <p:grpSp>
        <p:nvGrpSpPr>
          <p:cNvPr id="4099" name="Group 1"/>
          <p:cNvGrpSpPr>
            <a:grpSpLocks/>
          </p:cNvGrpSpPr>
          <p:nvPr/>
        </p:nvGrpSpPr>
        <p:grpSpPr bwMode="auto">
          <a:xfrm>
            <a:off x="654050" y="109538"/>
            <a:ext cx="2774950" cy="811212"/>
            <a:chOff x="653655" y="110157"/>
            <a:chExt cx="2775345" cy="810096"/>
          </a:xfrm>
        </p:grpSpPr>
        <p:sp>
          <p:nvSpPr>
            <p:cNvPr id="4101"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a:solidFill>
                    <a:srgbClr val="85CB55"/>
                  </a:solidFill>
                  <a:latin typeface="Century Gothic" panose="020B0502020202020204" pitchFamily="34" charset="0"/>
                </a:rPr>
                <a:t>BY EDUCATORS FOR EDUCATORS</a:t>
              </a:r>
            </a:p>
          </p:txBody>
        </p:sp>
        <p:pic>
          <p:nvPicPr>
            <p:cNvPr id="4102" name="Picture 5" descr="C:\Projects\IRSC_IPDAE\CorporateFiles\LogoDesign\ipdae_text_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C:\Projects\IRSC_IPDAE\CorporateFiles\LogoDesign\ipdae_icon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Rectangle 3"/>
          <p:cNvSpPr>
            <a:spLocks noChangeArrowheads="1"/>
          </p:cNvSpPr>
          <p:nvPr/>
        </p:nvSpPr>
        <p:spPr bwMode="auto">
          <a:xfrm>
            <a:off x="685800" y="1042130"/>
            <a:ext cx="457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342900" indent="-342900" eaLnBrk="1" hangingPunct="1">
              <a:spcBef>
                <a:spcPct val="20000"/>
              </a:spcBef>
              <a:buFont typeface="Arial" panose="020B0604020202020204" pitchFamily="34" charset="0"/>
              <a:buChar char="•"/>
            </a:pPr>
            <a:endParaRPr lang="en-US" altLang="en-US" sz="2200" dirty="0"/>
          </a:p>
        </p:txBody>
      </p:sp>
      <p:graphicFrame>
        <p:nvGraphicFramePr>
          <p:cNvPr id="2" name="Diagram 1"/>
          <p:cNvGraphicFramePr/>
          <p:nvPr>
            <p:extLst/>
          </p:nvPr>
        </p:nvGraphicFramePr>
        <p:xfrm>
          <a:off x="228600" y="924993"/>
          <a:ext cx="8596935" cy="5737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812677045"/>
      </p:ext>
    </p:extLst>
  </p:cSld>
  <p:clrMapOvr>
    <a:masterClrMapping/>
  </p:clrMapOvr>
  <p:transition spd="med"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sp>
        <p:nvSpPr>
          <p:cNvPr id="47" name="Rectangle 46">
            <a:extLst>
              <a:ext uri="{FF2B5EF4-FFF2-40B4-BE49-F238E27FC236}">
                <a16:creationId xmlns:a16="http://schemas.microsoft.com/office/drawing/2014/main" id="{7A5D322C-CAB9-4CC6-A2AE-558DA0F09B8D}"/>
              </a:ext>
            </a:extLst>
          </p:cNvPr>
          <p:cNvSpPr/>
          <p:nvPr/>
        </p:nvSpPr>
        <p:spPr>
          <a:xfrm>
            <a:off x="152397" y="1259622"/>
            <a:ext cx="8839199" cy="1200329"/>
          </a:xfrm>
          <a:prstGeom prst="rect">
            <a:avLst/>
          </a:prstGeom>
        </p:spPr>
        <p:txBody>
          <a:bodyPr wrap="square">
            <a:spAutoFit/>
          </a:bodyPr>
          <a:lstStyle/>
          <a:p>
            <a:pPr marL="342900" indent="-342900">
              <a:buFont typeface="Arial" panose="020B0604020202020204" pitchFamily="34" charset="0"/>
              <a:buChar char="•"/>
            </a:pPr>
            <a:r>
              <a:rPr lang="en-US" dirty="0"/>
              <a:t>The matrix can be used to emphasize big ideas or learning trajectories towards GED </a:t>
            </a:r>
            <a:r>
              <a:rPr lang="en-US" b="1" dirty="0">
                <a:solidFill>
                  <a:srgbClr val="7030A0"/>
                </a:solidFill>
              </a:rPr>
              <a:t>High Impact Indicators </a:t>
            </a:r>
            <a:r>
              <a:rPr lang="en-US" dirty="0"/>
              <a:t>and</a:t>
            </a:r>
            <a:r>
              <a:rPr lang="en-US" b="1" dirty="0">
                <a:solidFill>
                  <a:srgbClr val="7030A0"/>
                </a:solidFill>
              </a:rPr>
              <a:t> Performance Level Descriptors</a:t>
            </a:r>
            <a:r>
              <a:rPr lang="en-US" dirty="0"/>
              <a:t>. </a:t>
            </a:r>
          </a:p>
        </p:txBody>
      </p:sp>
      <p:pic>
        <p:nvPicPr>
          <p:cNvPr id="2" name="Picture 1">
            <a:extLst>
              <a:ext uri="{FF2B5EF4-FFF2-40B4-BE49-F238E27FC236}">
                <a16:creationId xmlns:a16="http://schemas.microsoft.com/office/drawing/2014/main" id="{159CC7F4-C683-43BA-A878-D36E2AF15B7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3688" y="2438400"/>
            <a:ext cx="8839192" cy="2576906"/>
          </a:xfrm>
          <a:prstGeom prst="rect">
            <a:avLst/>
          </a:prstGeom>
        </p:spPr>
      </p:pic>
      <p:sp>
        <p:nvSpPr>
          <p:cNvPr id="4" name="Rectangle 3">
            <a:extLst>
              <a:ext uri="{FF2B5EF4-FFF2-40B4-BE49-F238E27FC236}">
                <a16:creationId xmlns:a16="http://schemas.microsoft.com/office/drawing/2014/main" id="{3CF10907-D51F-47FF-9C24-4BA30A55E59B}"/>
              </a:ext>
            </a:extLst>
          </p:cNvPr>
          <p:cNvSpPr/>
          <p:nvPr/>
        </p:nvSpPr>
        <p:spPr>
          <a:xfrm>
            <a:off x="381000" y="5029200"/>
            <a:ext cx="8534400" cy="1569660"/>
          </a:xfrm>
          <a:prstGeom prst="rect">
            <a:avLst/>
          </a:prstGeom>
        </p:spPr>
        <p:txBody>
          <a:bodyPr wrap="square">
            <a:spAutoFit/>
          </a:bodyPr>
          <a:lstStyle/>
          <a:p>
            <a:r>
              <a:rPr lang="en-US" b="1" dirty="0"/>
              <a:t>Q.4:</a:t>
            </a:r>
            <a:r>
              <a:rPr lang="en-US" dirty="0"/>
              <a:t> Calculate dimensions, perimeter, circumference, and area of two-dimensional figures </a:t>
            </a:r>
          </a:p>
          <a:p>
            <a:r>
              <a:rPr lang="en-US" b="1" dirty="0"/>
              <a:t>Q.5: </a:t>
            </a:r>
            <a:r>
              <a:rPr lang="en-US" dirty="0"/>
              <a:t>Calculate dimensions, surface area, and volume of three-dimensional figures </a:t>
            </a:r>
          </a:p>
        </p:txBody>
      </p:sp>
    </p:spTree>
    <p:extLst>
      <p:ext uri="{BB962C8B-B14F-4D97-AF65-F5344CB8AC3E}">
        <p14:creationId xmlns:p14="http://schemas.microsoft.com/office/powerpoint/2010/main" val="3242728164"/>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Applications</a:t>
            </a:r>
          </a:p>
        </p:txBody>
      </p:sp>
      <p:sp>
        <p:nvSpPr>
          <p:cNvPr id="4" name="Rectangle 3">
            <a:extLst>
              <a:ext uri="{FF2B5EF4-FFF2-40B4-BE49-F238E27FC236}">
                <a16:creationId xmlns:a16="http://schemas.microsoft.com/office/drawing/2014/main" id="{3CF10907-D51F-47FF-9C24-4BA30A55E59B}"/>
              </a:ext>
            </a:extLst>
          </p:cNvPr>
          <p:cNvSpPr/>
          <p:nvPr/>
        </p:nvSpPr>
        <p:spPr>
          <a:xfrm>
            <a:off x="381000" y="1314943"/>
            <a:ext cx="8534400" cy="5632311"/>
          </a:xfrm>
          <a:prstGeom prst="rect">
            <a:avLst/>
          </a:prstGeom>
        </p:spPr>
        <p:txBody>
          <a:bodyPr wrap="square">
            <a:spAutoFit/>
          </a:bodyPr>
          <a:lstStyle/>
          <a:p>
            <a:r>
              <a:rPr lang="en-US" b="1" dirty="0"/>
              <a:t>High Impact Indicators </a:t>
            </a:r>
            <a:r>
              <a:rPr lang="en-US" dirty="0"/>
              <a:t>are skills/objectives that are useful for educators to emphasize in the classroom because they are essential for students in order to perform well on the GED Test. </a:t>
            </a:r>
          </a:p>
          <a:p>
            <a:pPr marL="342900" indent="-342900">
              <a:buFont typeface="Arial" panose="020B0604020202020204" pitchFamily="34" charset="0"/>
              <a:buChar char="•"/>
            </a:pPr>
            <a:r>
              <a:rPr lang="en-US" dirty="0"/>
              <a:t>They represent particular foundational skills that are the basis for the development of other skills covered in the GED® Assessment Targets and have broad usefulness that can be applied in multiple contexts.</a:t>
            </a:r>
          </a:p>
          <a:p>
            <a:pPr marL="342900" indent="-342900">
              <a:buFont typeface="Arial" panose="020B0604020202020204" pitchFamily="34" charset="0"/>
              <a:buChar char="•"/>
            </a:pPr>
            <a:r>
              <a:rPr lang="en-US" dirty="0"/>
              <a:t>They are a good fit for classroom instruction because they are not complicated but are important for students to know and use.</a:t>
            </a:r>
          </a:p>
          <a:p>
            <a:pPr marL="342900" indent="-342900">
              <a:buFont typeface="Arial" panose="020B0604020202020204" pitchFamily="34" charset="0"/>
              <a:buChar char="•"/>
            </a:pPr>
            <a:r>
              <a:rPr lang="en-US" dirty="0"/>
              <a:t>GED® testing data suggests that educators may not be currently focusing on these skills in their GED® test preparation.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57470360"/>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034368" y="197115"/>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Benefits to the Teacher/Student</a:t>
            </a:r>
          </a:p>
        </p:txBody>
      </p:sp>
      <p:sp>
        <p:nvSpPr>
          <p:cNvPr id="3" name="TextBox 2">
            <a:extLst>
              <a:ext uri="{FF2B5EF4-FFF2-40B4-BE49-F238E27FC236}">
                <a16:creationId xmlns:a16="http://schemas.microsoft.com/office/drawing/2014/main" id="{E17B0956-45F3-4DF9-AD97-AEA503FD8BBC}"/>
              </a:ext>
            </a:extLst>
          </p:cNvPr>
          <p:cNvSpPr txBox="1"/>
          <p:nvPr/>
        </p:nvSpPr>
        <p:spPr>
          <a:xfrm>
            <a:off x="457200" y="1752600"/>
            <a:ext cx="83058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t>Summarizes the ABE math standards in a more visual representation</a:t>
            </a:r>
          </a:p>
          <a:p>
            <a:pPr marL="342900" indent="-342900">
              <a:buFont typeface="Arial" panose="020B0604020202020204" pitchFamily="34" charset="0"/>
              <a:buChar char="•"/>
            </a:pPr>
            <a:r>
              <a:rPr lang="en-US" dirty="0"/>
              <a:t>Shows an overall picture of the ABE math standards </a:t>
            </a:r>
          </a:p>
          <a:p>
            <a:pPr marL="342900" indent="-342900">
              <a:buFont typeface="Arial" panose="020B0604020202020204" pitchFamily="34" charset="0"/>
              <a:buChar char="•"/>
            </a:pPr>
            <a:r>
              <a:rPr lang="en-US" dirty="0"/>
              <a:t>Shows the logical grouping and possible sequencing of the standards</a:t>
            </a:r>
          </a:p>
          <a:p>
            <a:pPr marL="342900" indent="-342900">
              <a:buFont typeface="Arial" panose="020B0604020202020204" pitchFamily="34" charset="0"/>
              <a:buChar char="•"/>
            </a:pPr>
            <a:r>
              <a:rPr lang="en-US" dirty="0"/>
              <a:t>Emphasizes out how each standards relate to one another</a:t>
            </a:r>
          </a:p>
          <a:p>
            <a:pPr marL="342900" indent="-342900">
              <a:buFont typeface="Arial" panose="020B0604020202020204" pitchFamily="34" charset="0"/>
              <a:buChar char="•"/>
            </a:pPr>
            <a:r>
              <a:rPr lang="en-US" dirty="0"/>
              <a:t>Organizes the standards in ABE levels across conceptual categories/domains</a:t>
            </a:r>
          </a:p>
          <a:p>
            <a:pPr marL="342900" indent="-342900">
              <a:buFont typeface="Arial" panose="020B0604020202020204" pitchFamily="34" charset="0"/>
              <a:buChar char="•"/>
            </a:pPr>
            <a:r>
              <a:rPr lang="en-US" dirty="0"/>
              <a:t>Shows how much content/objectives are covered at each ABE level or domain </a:t>
            </a:r>
          </a:p>
        </p:txBody>
      </p:sp>
    </p:spTree>
    <p:extLst>
      <p:ext uri="{BB962C8B-B14F-4D97-AF65-F5344CB8AC3E}">
        <p14:creationId xmlns:p14="http://schemas.microsoft.com/office/powerpoint/2010/main" val="1172218125"/>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034368" y="197115"/>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Benefits to the Teacher/Student</a:t>
            </a:r>
          </a:p>
        </p:txBody>
      </p:sp>
      <p:sp>
        <p:nvSpPr>
          <p:cNvPr id="3" name="TextBox 2">
            <a:extLst>
              <a:ext uri="{FF2B5EF4-FFF2-40B4-BE49-F238E27FC236}">
                <a16:creationId xmlns:a16="http://schemas.microsoft.com/office/drawing/2014/main" id="{E17B0956-45F3-4DF9-AD97-AEA503FD8BBC}"/>
              </a:ext>
            </a:extLst>
          </p:cNvPr>
          <p:cNvSpPr txBox="1"/>
          <p:nvPr/>
        </p:nvSpPr>
        <p:spPr>
          <a:xfrm>
            <a:off x="419100" y="1752600"/>
            <a:ext cx="83058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t>Serves as a quick guide for teachers so that they are able to prioritize and differentiate teaching to the most important skills to adult students based on the student’s ability, curriculum and standardized assessment. </a:t>
            </a:r>
          </a:p>
          <a:p>
            <a:pPr marL="342900" indent="-342900">
              <a:buFont typeface="Arial" panose="020B0604020202020204" pitchFamily="34" charset="0"/>
              <a:buChar char="•"/>
            </a:pPr>
            <a:r>
              <a:rPr lang="en-US" dirty="0"/>
              <a:t>Enumerates every skill/concept/topic that has to be covered in the ABE Math Classroom. </a:t>
            </a:r>
          </a:p>
          <a:p>
            <a:pPr marL="342900" indent="-342900">
              <a:buFont typeface="Arial" panose="020B0604020202020204" pitchFamily="34" charset="0"/>
              <a:buChar char="•"/>
            </a:pPr>
            <a:r>
              <a:rPr lang="en-US" dirty="0"/>
              <a:t>Highlights every standard that is tested in standardized assessments such as the TABE 11 &amp; 12. </a:t>
            </a:r>
          </a:p>
        </p:txBody>
      </p:sp>
    </p:spTree>
    <p:extLst>
      <p:ext uri="{BB962C8B-B14F-4D97-AF65-F5344CB8AC3E}">
        <p14:creationId xmlns:p14="http://schemas.microsoft.com/office/powerpoint/2010/main" val="253705574"/>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592887" cy="1362075"/>
          </a:xfrm>
        </p:spPr>
        <p:txBody>
          <a:bodyPr/>
          <a:lstStyle/>
          <a:p>
            <a:r>
              <a:rPr lang="en-US" dirty="0">
                <a:latin typeface="Century Gothic" panose="020B0502020202020204" pitchFamily="34" charset="0"/>
                <a:cs typeface="Arial" panose="020B0604020202020204" pitchFamily="34" charset="0"/>
              </a:rPr>
              <a:t>TEST for adult basic Education (TABE) 11 &amp;12</a:t>
            </a:r>
          </a:p>
        </p:txBody>
      </p:sp>
      <p:sp>
        <p:nvSpPr>
          <p:cNvPr id="3" name="Text Placeholder 2"/>
          <p:cNvSpPr>
            <a:spLocks noGrp="1"/>
          </p:cNvSpPr>
          <p:nvPr>
            <p:ph type="body" idx="1"/>
          </p:nvPr>
        </p:nvSpPr>
        <p:spPr/>
        <p:txBody>
          <a:bodyPr/>
          <a:lstStyle/>
          <a:p>
            <a:r>
              <a:rPr lang="en-US" dirty="0">
                <a:latin typeface="Century Gothic" panose="020B0502020202020204" pitchFamily="34" charset="0"/>
                <a:cs typeface="Arial" panose="020B0604020202020204" pitchFamily="34" charset="0"/>
              </a:rPr>
              <a:t>Aligning to Standardized Assessment Targets</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46</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3074" name="Picture 2" descr="Image result for tabe logo">
            <a:extLst>
              <a:ext uri="{FF2B5EF4-FFF2-40B4-BE49-F238E27FC236}">
                <a16:creationId xmlns:a16="http://schemas.microsoft.com/office/drawing/2014/main" id="{9820CB56-B406-4ED6-9F04-C3913DB3EE8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019629"/>
            <a:ext cx="2743200" cy="275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766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094198"/>
            <a:ext cx="8001000" cy="461665"/>
          </a:xfrm>
          <a:prstGeom prst="rect">
            <a:avLst/>
          </a:prstGeom>
          <a:noFill/>
        </p:spPr>
        <p:txBody>
          <a:bodyPr wrap="square" rtlCol="0">
            <a:spAutoFit/>
          </a:bodyPr>
          <a:lstStyle/>
          <a:p>
            <a:pPr algn="ctr"/>
            <a:r>
              <a:rPr lang="en-US" b="1" dirty="0">
                <a:solidFill>
                  <a:srgbClr val="7030A0"/>
                </a:solidFill>
              </a:rPr>
              <a:t>The TABE Level E Assessment Blueprint</a:t>
            </a:r>
          </a:p>
        </p:txBody>
      </p:sp>
      <p:pic>
        <p:nvPicPr>
          <p:cNvPr id="14" name="Picture 13"/>
          <p:cNvPicPr>
            <a:picLocks noChangeAspect="1"/>
          </p:cNvPicPr>
          <p:nvPr/>
        </p:nvPicPr>
        <p:blipFill>
          <a:blip r:embed="rId5"/>
          <a:stretch>
            <a:fillRect/>
          </a:stretch>
        </p:blipFill>
        <p:spPr>
          <a:xfrm rot="424018">
            <a:off x="5053886" y="1704325"/>
            <a:ext cx="3651125" cy="4732221"/>
          </a:xfrm>
          <a:prstGeom prst="rect">
            <a:avLst/>
          </a:prstGeom>
        </p:spPr>
      </p:pic>
      <p:pic>
        <p:nvPicPr>
          <p:cNvPr id="13" name="Picture 12"/>
          <p:cNvPicPr>
            <a:picLocks noChangeAspect="1"/>
          </p:cNvPicPr>
          <p:nvPr/>
        </p:nvPicPr>
        <p:blipFill>
          <a:blip r:embed="rId6"/>
          <a:stretch>
            <a:fillRect/>
          </a:stretch>
        </p:blipFill>
        <p:spPr>
          <a:xfrm>
            <a:off x="2743200" y="1702669"/>
            <a:ext cx="3657600" cy="4732221"/>
          </a:xfrm>
          <a:prstGeom prst="rect">
            <a:avLst/>
          </a:prstGeom>
        </p:spPr>
      </p:pic>
      <p:pic>
        <p:nvPicPr>
          <p:cNvPr id="10" name="Picture 9"/>
          <p:cNvPicPr>
            <a:picLocks noChangeAspect="1"/>
          </p:cNvPicPr>
          <p:nvPr/>
        </p:nvPicPr>
        <p:blipFill>
          <a:blip r:embed="rId7"/>
          <a:stretch>
            <a:fillRect/>
          </a:stretch>
        </p:blipFill>
        <p:spPr>
          <a:xfrm rot="21058630">
            <a:off x="509539" y="1790368"/>
            <a:ext cx="3638480" cy="4722283"/>
          </a:xfrm>
          <a:prstGeom prst="rect">
            <a:avLst/>
          </a:prstGeom>
        </p:spPr>
      </p:pic>
    </p:spTree>
    <p:extLst>
      <p:ext uri="{BB962C8B-B14F-4D97-AF65-F5344CB8AC3E}">
        <p14:creationId xmlns:p14="http://schemas.microsoft.com/office/powerpoint/2010/main" val="3560277466"/>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094198"/>
            <a:ext cx="8001000" cy="400110"/>
          </a:xfrm>
          <a:prstGeom prst="rect">
            <a:avLst/>
          </a:prstGeom>
          <a:noFill/>
        </p:spPr>
        <p:txBody>
          <a:bodyPr wrap="square" rtlCol="0">
            <a:spAutoFit/>
          </a:bodyPr>
          <a:lstStyle/>
          <a:p>
            <a:pPr algn="ctr"/>
            <a:r>
              <a:rPr lang="en-US" sz="2000" b="1" dirty="0">
                <a:solidFill>
                  <a:srgbClr val="7030A0"/>
                </a:solidFill>
              </a:rPr>
              <a:t>Comparing the Matrix to the TABE Assessment Blueprints</a:t>
            </a:r>
          </a:p>
        </p:txBody>
      </p:sp>
      <p:graphicFrame>
        <p:nvGraphicFramePr>
          <p:cNvPr id="3" name="Table 2"/>
          <p:cNvGraphicFramePr>
            <a:graphicFrameLocks noGrp="1"/>
          </p:cNvGraphicFramePr>
          <p:nvPr>
            <p:extLst/>
          </p:nvPr>
        </p:nvGraphicFramePr>
        <p:xfrm>
          <a:off x="619303" y="1494308"/>
          <a:ext cx="7886701" cy="1307845"/>
        </p:xfrm>
        <a:graphic>
          <a:graphicData uri="http://schemas.openxmlformats.org/drawingml/2006/table">
            <a:tbl>
              <a:tblPr/>
              <a:tblGrid>
                <a:gridCol w="1466371">
                  <a:extLst>
                    <a:ext uri="{9D8B030D-6E8A-4147-A177-3AD203B41FA5}">
                      <a16:colId xmlns:a16="http://schemas.microsoft.com/office/drawing/2014/main" val="284881775"/>
                    </a:ext>
                  </a:extLst>
                </a:gridCol>
                <a:gridCol w="1070055">
                  <a:extLst>
                    <a:ext uri="{9D8B030D-6E8A-4147-A177-3AD203B41FA5}">
                      <a16:colId xmlns:a16="http://schemas.microsoft.com/office/drawing/2014/main" val="3462543222"/>
                    </a:ext>
                  </a:extLst>
                </a:gridCol>
                <a:gridCol w="1070055">
                  <a:extLst>
                    <a:ext uri="{9D8B030D-6E8A-4147-A177-3AD203B41FA5}">
                      <a16:colId xmlns:a16="http://schemas.microsoft.com/office/drawing/2014/main" val="2638480291"/>
                    </a:ext>
                  </a:extLst>
                </a:gridCol>
                <a:gridCol w="1070055">
                  <a:extLst>
                    <a:ext uri="{9D8B030D-6E8A-4147-A177-3AD203B41FA5}">
                      <a16:colId xmlns:a16="http://schemas.microsoft.com/office/drawing/2014/main" val="598211784"/>
                    </a:ext>
                  </a:extLst>
                </a:gridCol>
                <a:gridCol w="1070055">
                  <a:extLst>
                    <a:ext uri="{9D8B030D-6E8A-4147-A177-3AD203B41FA5}">
                      <a16:colId xmlns:a16="http://schemas.microsoft.com/office/drawing/2014/main" val="4002244520"/>
                    </a:ext>
                  </a:extLst>
                </a:gridCol>
                <a:gridCol w="1070055">
                  <a:extLst>
                    <a:ext uri="{9D8B030D-6E8A-4147-A177-3AD203B41FA5}">
                      <a16:colId xmlns:a16="http://schemas.microsoft.com/office/drawing/2014/main" val="3439597775"/>
                    </a:ext>
                  </a:extLst>
                </a:gridCol>
                <a:gridCol w="1070055">
                  <a:extLst>
                    <a:ext uri="{9D8B030D-6E8A-4147-A177-3AD203B41FA5}">
                      <a16:colId xmlns:a16="http://schemas.microsoft.com/office/drawing/2014/main" val="177948849"/>
                    </a:ext>
                  </a:extLst>
                </a:gridCol>
              </a:tblGrid>
              <a:tr h="231845">
                <a:tc>
                  <a:txBody>
                    <a:bodyPr/>
                    <a:lstStyle/>
                    <a:p>
                      <a:pPr algn="ctr" fontAlgn="b"/>
                      <a:r>
                        <a:rPr lang="en-US" sz="1400" b="1" i="0" u="none" strike="noStrike">
                          <a:solidFill>
                            <a:srgbClr val="000000"/>
                          </a:solidFill>
                          <a:effectLst/>
                          <a:latin typeface="Calibri" panose="020F0502020204030204" pitchFamily="34" charset="0"/>
                        </a:rPr>
                        <a:t>Domain</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a:solidFill>
                            <a:srgbClr val="000000"/>
                          </a:solidFill>
                          <a:effectLst/>
                          <a:latin typeface="Calibri" panose="020F0502020204030204" pitchFamily="34" charset="0"/>
                        </a:rPr>
                        <a:t>NRS Level 1</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400" b="1" i="0" u="none" strike="noStrike">
                          <a:solidFill>
                            <a:srgbClr val="000000"/>
                          </a:solidFill>
                          <a:effectLst/>
                          <a:latin typeface="Calibri" panose="020F0502020204030204" pitchFamily="34" charset="0"/>
                        </a:rPr>
                        <a:t>NRS Level 2</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48205"/>
                  </a:ext>
                </a:extLst>
              </a:tr>
              <a:tr h="356685">
                <a:tc rowSpan="3">
                  <a:txBody>
                    <a:bodyPr/>
                    <a:lstStyle/>
                    <a:p>
                      <a:pPr algn="l" fontAlgn="ctr"/>
                      <a:r>
                        <a:rPr lang="en-US" sz="1000" b="0" i="0" u="none" strike="noStrike">
                          <a:solidFill>
                            <a:srgbClr val="000000"/>
                          </a:solidFill>
                          <a:effectLst/>
                          <a:latin typeface="Calibri" panose="020F0502020204030204" pitchFamily="34" charset="0"/>
                        </a:rPr>
                        <a:t>1. Number and Operations: Base Ten</a:t>
                      </a:r>
                    </a:p>
                  </a:txBody>
                  <a:tcPr marL="5945" marR="5945" marT="5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Place Value of 2-Digit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Add and Subtract 2-Digit Numbers</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Place Value of 3-Digit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Add and Subtract 3-Digit Numbers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Round Whole Numbers to the Nearest Tens or Hundreds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Use Properties of Operations to Perform Multi-Digit Arithmetic</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extLst>
                  <a:ext uri="{0D108BD9-81ED-4DB2-BD59-A6C34878D82A}">
                    <a16:rowId xmlns:a16="http://schemas.microsoft.com/office/drawing/2014/main" val="795796302"/>
                  </a:ext>
                </a:extLst>
              </a:tr>
              <a:tr h="356685">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Compare 2-Digit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Model Addition and Subtraction of 2-Digit Numbers</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Compare 3-Digit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Model Addition and Subtraction of 3-Digit Numbers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Multiply 1-Digit Numbers By 2-Digit Multiples of 10</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Mentally Add and Subtract 10 or 100 to 3-Digit Numbers </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extLst>
                  <a:ext uri="{0D108BD9-81ED-4DB2-BD59-A6C34878D82A}">
                    <a16:rowId xmlns:a16="http://schemas.microsoft.com/office/drawing/2014/main" val="25235540"/>
                  </a:ext>
                </a:extLst>
              </a:tr>
              <a:tr h="36263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5945" marR="5945" marT="594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352271"/>
                  </a:ext>
                </a:extLst>
              </a:tr>
            </a:tbl>
          </a:graphicData>
        </a:graphic>
      </p:graphicFrame>
      <p:pic>
        <p:nvPicPr>
          <p:cNvPr id="12" name="Picture 11"/>
          <p:cNvPicPr>
            <a:picLocks noChangeAspect="1"/>
          </p:cNvPicPr>
          <p:nvPr/>
        </p:nvPicPr>
        <p:blipFill>
          <a:blip r:embed="rId5"/>
          <a:stretch>
            <a:fillRect/>
          </a:stretch>
        </p:blipFill>
        <p:spPr>
          <a:xfrm>
            <a:off x="905052" y="2590800"/>
            <a:ext cx="7433061" cy="4209428"/>
          </a:xfrm>
          <a:prstGeom prst="rect">
            <a:avLst/>
          </a:prstGeom>
        </p:spPr>
      </p:pic>
    </p:spTree>
    <p:extLst>
      <p:ext uri="{BB962C8B-B14F-4D97-AF65-F5344CB8AC3E}">
        <p14:creationId xmlns:p14="http://schemas.microsoft.com/office/powerpoint/2010/main" val="1651279143"/>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620920" y="998208"/>
            <a:ext cx="8001000" cy="400110"/>
          </a:xfrm>
          <a:prstGeom prst="rect">
            <a:avLst/>
          </a:prstGeom>
          <a:noFill/>
        </p:spPr>
        <p:txBody>
          <a:bodyPr wrap="square" rtlCol="0">
            <a:spAutoFit/>
          </a:bodyPr>
          <a:lstStyle/>
          <a:p>
            <a:pPr algn="ctr"/>
            <a:r>
              <a:rPr lang="en-US" sz="2000" b="1" dirty="0">
                <a:solidFill>
                  <a:srgbClr val="7030A0"/>
                </a:solidFill>
              </a:rPr>
              <a:t>Comparing the Matrix to the TABE Assessment Blueprints</a:t>
            </a:r>
          </a:p>
        </p:txBody>
      </p:sp>
      <p:graphicFrame>
        <p:nvGraphicFramePr>
          <p:cNvPr id="2" name="Table 1"/>
          <p:cNvGraphicFramePr>
            <a:graphicFrameLocks noGrp="1"/>
          </p:cNvGraphicFramePr>
          <p:nvPr>
            <p:extLst/>
          </p:nvPr>
        </p:nvGraphicFramePr>
        <p:xfrm>
          <a:off x="165703" y="1434871"/>
          <a:ext cx="8749697" cy="1180549"/>
        </p:xfrm>
        <a:graphic>
          <a:graphicData uri="http://schemas.openxmlformats.org/drawingml/2006/table">
            <a:tbl>
              <a:tblPr/>
              <a:tblGrid>
                <a:gridCol w="1626827">
                  <a:extLst>
                    <a:ext uri="{9D8B030D-6E8A-4147-A177-3AD203B41FA5}">
                      <a16:colId xmlns:a16="http://schemas.microsoft.com/office/drawing/2014/main" val="4129771795"/>
                    </a:ext>
                  </a:extLst>
                </a:gridCol>
                <a:gridCol w="1187145">
                  <a:extLst>
                    <a:ext uri="{9D8B030D-6E8A-4147-A177-3AD203B41FA5}">
                      <a16:colId xmlns:a16="http://schemas.microsoft.com/office/drawing/2014/main" val="1971912040"/>
                    </a:ext>
                  </a:extLst>
                </a:gridCol>
                <a:gridCol w="1187145">
                  <a:extLst>
                    <a:ext uri="{9D8B030D-6E8A-4147-A177-3AD203B41FA5}">
                      <a16:colId xmlns:a16="http://schemas.microsoft.com/office/drawing/2014/main" val="492215568"/>
                    </a:ext>
                  </a:extLst>
                </a:gridCol>
                <a:gridCol w="1187145">
                  <a:extLst>
                    <a:ext uri="{9D8B030D-6E8A-4147-A177-3AD203B41FA5}">
                      <a16:colId xmlns:a16="http://schemas.microsoft.com/office/drawing/2014/main" val="2527603021"/>
                    </a:ext>
                  </a:extLst>
                </a:gridCol>
                <a:gridCol w="1187145">
                  <a:extLst>
                    <a:ext uri="{9D8B030D-6E8A-4147-A177-3AD203B41FA5}">
                      <a16:colId xmlns:a16="http://schemas.microsoft.com/office/drawing/2014/main" val="370668741"/>
                    </a:ext>
                  </a:extLst>
                </a:gridCol>
                <a:gridCol w="1187145">
                  <a:extLst>
                    <a:ext uri="{9D8B030D-6E8A-4147-A177-3AD203B41FA5}">
                      <a16:colId xmlns:a16="http://schemas.microsoft.com/office/drawing/2014/main" val="263451940"/>
                    </a:ext>
                  </a:extLst>
                </a:gridCol>
                <a:gridCol w="1187145">
                  <a:extLst>
                    <a:ext uri="{9D8B030D-6E8A-4147-A177-3AD203B41FA5}">
                      <a16:colId xmlns:a16="http://schemas.microsoft.com/office/drawing/2014/main" val="186476439"/>
                    </a:ext>
                  </a:extLst>
                </a:gridCol>
              </a:tblGrid>
              <a:tr h="395715">
                <a:tc rowSpan="3">
                  <a:txBody>
                    <a:bodyPr/>
                    <a:lstStyle/>
                    <a:p>
                      <a:pPr algn="l" fontAlgn="ctr"/>
                      <a:r>
                        <a:rPr lang="en-US" sz="1100" b="0" i="0" u="none" strike="noStrike">
                          <a:solidFill>
                            <a:srgbClr val="000000"/>
                          </a:solidFill>
                          <a:effectLst/>
                          <a:latin typeface="Calibri" panose="020F0502020204030204" pitchFamily="34" charset="0"/>
                        </a:rPr>
                        <a:t>2. Operations and Algebraic Thinking</a:t>
                      </a:r>
                    </a:p>
                  </a:txBody>
                  <a:tcPr marL="6596" marR="6596" marT="6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Solve Addition and Subtraction Problems within 20</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The Equal Sign</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Solve Addition and Subtraction Problems within 100</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Solve Multiplication and Division Problems within 100</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Multiplication Facts within 100</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dirty="0">
                          <a:solidFill>
                            <a:srgbClr val="000000"/>
                          </a:solidFill>
                          <a:effectLst/>
                          <a:latin typeface="Calibri" panose="020F0502020204030204" pitchFamily="34" charset="0"/>
                        </a:rPr>
                        <a:t>Solve 2-Step Problems or Equations </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1986933"/>
                  </a:ext>
                </a:extLst>
              </a:tr>
              <a:tr h="395715">
                <a:tc v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Commutative and Associative Property of Addition</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Solving Addition and Subtraction Equations</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Commutative and Associative Property of Multiplication</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Solve Multiplication and Division Equations</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Distributive Property of Multiplication</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Model Multiplication and Division within 100</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97600257"/>
                  </a:ext>
                </a:extLst>
              </a:tr>
              <a:tr h="389119">
                <a:tc v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 </a:t>
                      </a:r>
                    </a:p>
                  </a:txBody>
                  <a:tcPr marL="6596" marR="6596" marT="659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316245"/>
                  </a:ext>
                </a:extLst>
              </a:tr>
            </a:tbl>
          </a:graphicData>
        </a:graphic>
      </p:graphicFrame>
      <p:pic>
        <p:nvPicPr>
          <p:cNvPr id="3" name="Picture 2"/>
          <p:cNvPicPr>
            <a:picLocks noChangeAspect="1"/>
          </p:cNvPicPr>
          <p:nvPr/>
        </p:nvPicPr>
        <p:blipFill>
          <a:blip r:embed="rId5"/>
          <a:stretch>
            <a:fillRect/>
          </a:stretch>
        </p:blipFill>
        <p:spPr>
          <a:xfrm>
            <a:off x="2070399" y="2259496"/>
            <a:ext cx="4940303" cy="4572000"/>
          </a:xfrm>
          <a:prstGeom prst="rect">
            <a:avLst/>
          </a:prstGeom>
        </p:spPr>
      </p:pic>
    </p:spTree>
    <p:extLst>
      <p:ext uri="{BB962C8B-B14F-4D97-AF65-F5344CB8AC3E}">
        <p14:creationId xmlns:p14="http://schemas.microsoft.com/office/powerpoint/2010/main" val="360897843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a:extLst>
              <a:ext uri="{FF2B5EF4-FFF2-40B4-BE49-F238E27FC236}">
                <a16:creationId xmlns:a16="http://schemas.microsoft.com/office/drawing/2014/main" id="{4A046A48-5F44-4387-8F02-A210D26B3F1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66800" y="1135104"/>
            <a:ext cx="6248400" cy="5694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5</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9" name="Text Box 4">
            <a:extLst>
              <a:ext uri="{FF2B5EF4-FFF2-40B4-BE49-F238E27FC236}">
                <a16:creationId xmlns:a16="http://schemas.microsoft.com/office/drawing/2014/main" id="{AC9FB114-7170-438D-B370-CA6B49B6CE2B}"/>
              </a:ext>
            </a:extLst>
          </p:cNvPr>
          <p:cNvSpPr txBox="1">
            <a:spLocks noChangeArrowheads="1"/>
          </p:cNvSpPr>
          <p:nvPr/>
        </p:nvSpPr>
        <p:spPr bwMode="auto">
          <a:xfrm>
            <a:off x="434340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dirty="0">
                <a:solidFill>
                  <a:srgbClr val="92D050"/>
                </a:solidFill>
                <a:latin typeface="Century Gothic" pitchFamily="34" charset="0"/>
              </a:rPr>
              <a:t>Reflections of an Educator</a:t>
            </a:r>
          </a:p>
        </p:txBody>
      </p:sp>
      <p:sp>
        <p:nvSpPr>
          <p:cNvPr id="12" name="TextBox 11"/>
          <p:cNvSpPr txBox="1"/>
          <p:nvPr/>
        </p:nvSpPr>
        <p:spPr>
          <a:xfrm>
            <a:off x="7011383" y="769155"/>
            <a:ext cx="1828800" cy="369332"/>
          </a:xfrm>
          <a:prstGeom prst="rect">
            <a:avLst/>
          </a:prstGeom>
          <a:solidFill>
            <a:srgbClr val="92D050"/>
          </a:solidFill>
          <a:ln w="6350">
            <a:solidFill>
              <a:schemeClr val="tx1"/>
            </a:solidFill>
          </a:ln>
          <a:scene3d>
            <a:camera prst="orthographicFront"/>
            <a:lightRig rig="threePt" dir="t"/>
          </a:scene3d>
          <a:sp3d>
            <a:bevelT/>
          </a:sp3d>
        </p:spPr>
        <p:txBody>
          <a:bodyPr wrap="square">
            <a:spAutoFit/>
          </a:bodyPr>
          <a:lstStyle/>
          <a:p>
            <a:pPr algn="ctr">
              <a:defRPr/>
            </a:pPr>
            <a:r>
              <a:rPr lang="en-US" sz="1800" dirty="0"/>
              <a:t>Workbook p. 1</a:t>
            </a:r>
          </a:p>
        </p:txBody>
      </p:sp>
      <p:sp>
        <p:nvSpPr>
          <p:cNvPr id="2" name="TextBox 1">
            <a:extLst>
              <a:ext uri="{FF2B5EF4-FFF2-40B4-BE49-F238E27FC236}">
                <a16:creationId xmlns:a16="http://schemas.microsoft.com/office/drawing/2014/main" id="{F55E4B94-0A59-4E04-BEFD-CFB2E9F29A78}"/>
              </a:ext>
            </a:extLst>
          </p:cNvPr>
          <p:cNvSpPr txBox="1"/>
          <p:nvPr/>
        </p:nvSpPr>
        <p:spPr>
          <a:xfrm>
            <a:off x="838200" y="1905000"/>
            <a:ext cx="1295400" cy="9906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9C25ED7F-5C3C-4D75-A77D-34B66BA63256}"/>
              </a:ext>
            </a:extLst>
          </p:cNvPr>
          <p:cNvSpPr txBox="1"/>
          <p:nvPr/>
        </p:nvSpPr>
        <p:spPr>
          <a:xfrm>
            <a:off x="571500" y="1284868"/>
            <a:ext cx="8001000" cy="4893647"/>
          </a:xfrm>
          <a:prstGeom prst="rect">
            <a:avLst/>
          </a:prstGeom>
          <a:noFill/>
        </p:spPr>
        <p:txBody>
          <a:bodyPr wrap="square" rtlCol="0">
            <a:spAutoFit/>
          </a:bodyPr>
          <a:lstStyle/>
          <a:p>
            <a:r>
              <a:rPr lang="en-US" dirty="0"/>
              <a:t>In terms of teaching math, a typical adult educator struggles with the following questions: </a:t>
            </a:r>
          </a:p>
          <a:p>
            <a:pPr marL="342900" indent="-342900">
              <a:buFont typeface="Arial" panose="020B0604020202020204" pitchFamily="34" charset="0"/>
              <a:buChar char="•"/>
            </a:pPr>
            <a:r>
              <a:rPr lang="en-US" dirty="0"/>
              <a:t>Where do I start? </a:t>
            </a:r>
          </a:p>
          <a:p>
            <a:pPr marL="342900" indent="-342900">
              <a:buFont typeface="Arial" panose="020B0604020202020204" pitchFamily="34" charset="0"/>
              <a:buChar char="•"/>
            </a:pPr>
            <a:r>
              <a:rPr lang="en-US" dirty="0"/>
              <a:t>Which skills and concepts do my students need more mastery? How do I know now? How will I know in the future? </a:t>
            </a:r>
          </a:p>
          <a:p>
            <a:pPr marL="342900" indent="-342900">
              <a:buFont typeface="Arial" panose="020B0604020202020204" pitchFamily="34" charset="0"/>
              <a:buChar char="•"/>
            </a:pPr>
            <a:r>
              <a:rPr lang="en-US" dirty="0"/>
              <a:t>How much time do I have to teach this topic? </a:t>
            </a:r>
          </a:p>
          <a:p>
            <a:pPr marL="342900" indent="-342900">
              <a:buFont typeface="Arial" panose="020B0604020202020204" pitchFamily="34" charset="0"/>
              <a:buChar char="•"/>
            </a:pPr>
            <a:r>
              <a:rPr lang="en-US" dirty="0"/>
              <a:t>What topics should I teach next? What is the end goal?</a:t>
            </a:r>
          </a:p>
          <a:p>
            <a:pPr marL="342900" indent="-342900">
              <a:buFont typeface="Arial" panose="020B0604020202020204" pitchFamily="34" charset="0"/>
              <a:buChar char="•"/>
            </a:pPr>
            <a:r>
              <a:rPr lang="en-US" dirty="0"/>
              <a:t>Is this skill assessed on standardized tests? How? </a:t>
            </a:r>
          </a:p>
          <a:p>
            <a:pPr marL="342900" indent="-342900">
              <a:buFont typeface="Arial" panose="020B0604020202020204" pitchFamily="34" charset="0"/>
              <a:buChar char="•"/>
            </a:pPr>
            <a:r>
              <a:rPr lang="en-US" dirty="0"/>
              <a:t>How much of this content is assessed on standardized tests? </a:t>
            </a:r>
          </a:p>
          <a:p>
            <a:pPr marL="342900" indent="-342900">
              <a:buFont typeface="Arial" panose="020B0604020202020204" pitchFamily="34" charset="0"/>
              <a:buChar char="•"/>
            </a:pPr>
            <a:r>
              <a:rPr lang="en-US" dirty="0"/>
              <a:t>What is the best textbook out there? Or websites to use?</a:t>
            </a:r>
          </a:p>
        </p:txBody>
      </p:sp>
    </p:spTree>
    <p:extLst>
      <p:ext uri="{BB962C8B-B14F-4D97-AF65-F5344CB8AC3E}">
        <p14:creationId xmlns:p14="http://schemas.microsoft.com/office/powerpoint/2010/main" val="16246714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094198"/>
            <a:ext cx="8001000" cy="400110"/>
          </a:xfrm>
          <a:prstGeom prst="rect">
            <a:avLst/>
          </a:prstGeom>
          <a:noFill/>
        </p:spPr>
        <p:txBody>
          <a:bodyPr wrap="square" rtlCol="0">
            <a:spAutoFit/>
          </a:bodyPr>
          <a:lstStyle/>
          <a:p>
            <a:pPr algn="ctr"/>
            <a:r>
              <a:rPr lang="en-US" sz="2000" b="1" dirty="0">
                <a:solidFill>
                  <a:srgbClr val="7030A0"/>
                </a:solidFill>
              </a:rPr>
              <a:t>Comparing the Matrix to the TABE Assessment Blueprints</a:t>
            </a:r>
          </a:p>
        </p:txBody>
      </p:sp>
      <p:graphicFrame>
        <p:nvGraphicFramePr>
          <p:cNvPr id="3" name="Table 2"/>
          <p:cNvGraphicFramePr>
            <a:graphicFrameLocks noGrp="1"/>
          </p:cNvGraphicFramePr>
          <p:nvPr>
            <p:extLst/>
          </p:nvPr>
        </p:nvGraphicFramePr>
        <p:xfrm>
          <a:off x="228607" y="1518794"/>
          <a:ext cx="8686793" cy="1191705"/>
        </p:xfrm>
        <a:graphic>
          <a:graphicData uri="http://schemas.openxmlformats.org/drawingml/2006/table">
            <a:tbl>
              <a:tblPr/>
              <a:tblGrid>
                <a:gridCol w="1615133">
                  <a:extLst>
                    <a:ext uri="{9D8B030D-6E8A-4147-A177-3AD203B41FA5}">
                      <a16:colId xmlns:a16="http://schemas.microsoft.com/office/drawing/2014/main" val="419619419"/>
                    </a:ext>
                  </a:extLst>
                </a:gridCol>
                <a:gridCol w="1178610">
                  <a:extLst>
                    <a:ext uri="{9D8B030D-6E8A-4147-A177-3AD203B41FA5}">
                      <a16:colId xmlns:a16="http://schemas.microsoft.com/office/drawing/2014/main" val="67635364"/>
                    </a:ext>
                  </a:extLst>
                </a:gridCol>
                <a:gridCol w="1178610">
                  <a:extLst>
                    <a:ext uri="{9D8B030D-6E8A-4147-A177-3AD203B41FA5}">
                      <a16:colId xmlns:a16="http://schemas.microsoft.com/office/drawing/2014/main" val="956275152"/>
                    </a:ext>
                  </a:extLst>
                </a:gridCol>
                <a:gridCol w="1178610">
                  <a:extLst>
                    <a:ext uri="{9D8B030D-6E8A-4147-A177-3AD203B41FA5}">
                      <a16:colId xmlns:a16="http://schemas.microsoft.com/office/drawing/2014/main" val="4175694421"/>
                    </a:ext>
                  </a:extLst>
                </a:gridCol>
                <a:gridCol w="1178610">
                  <a:extLst>
                    <a:ext uri="{9D8B030D-6E8A-4147-A177-3AD203B41FA5}">
                      <a16:colId xmlns:a16="http://schemas.microsoft.com/office/drawing/2014/main" val="692551938"/>
                    </a:ext>
                  </a:extLst>
                </a:gridCol>
                <a:gridCol w="1178610">
                  <a:extLst>
                    <a:ext uri="{9D8B030D-6E8A-4147-A177-3AD203B41FA5}">
                      <a16:colId xmlns:a16="http://schemas.microsoft.com/office/drawing/2014/main" val="40040082"/>
                    </a:ext>
                  </a:extLst>
                </a:gridCol>
                <a:gridCol w="1178610">
                  <a:extLst>
                    <a:ext uri="{9D8B030D-6E8A-4147-A177-3AD203B41FA5}">
                      <a16:colId xmlns:a16="http://schemas.microsoft.com/office/drawing/2014/main" val="3319824396"/>
                    </a:ext>
                  </a:extLst>
                </a:gridCol>
              </a:tblGrid>
              <a:tr h="392870">
                <a:tc rowSpan="3">
                  <a:txBody>
                    <a:bodyPr/>
                    <a:lstStyle/>
                    <a:p>
                      <a:pPr algn="l" fontAlgn="ctr"/>
                      <a:r>
                        <a:rPr lang="en-US" sz="1100" b="0" i="0" u="none" strike="noStrike" dirty="0">
                          <a:solidFill>
                            <a:srgbClr val="000000"/>
                          </a:solidFill>
                          <a:effectLst/>
                          <a:latin typeface="Calibri" panose="020F0502020204030204" pitchFamily="34" charset="0"/>
                        </a:rPr>
                        <a:t>3. Measurement and Data</a:t>
                      </a:r>
                    </a:p>
                  </a:txBody>
                  <a:tcPr marL="6548" marR="6548" marT="6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Organize, Represent, and Interpret 3 Categories of Data</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Indirectly Measure Lengths through Iteration</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Analyze and Generate Picture Graphs and Bar Graphs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Analyze and Generate Line Plots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Measure and Estimate Lengths in Standard Units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dirty="0">
                          <a:solidFill>
                            <a:srgbClr val="000000"/>
                          </a:solidFill>
                          <a:effectLst/>
                          <a:latin typeface="Calibri" panose="020F0502020204030204" pitchFamily="34" charset="0"/>
                        </a:rPr>
                        <a:t>Solve Problems Involving Time, Volume and Mass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CEFF"/>
                    </a:solidFill>
                  </a:tcPr>
                </a:tc>
                <a:extLst>
                  <a:ext uri="{0D108BD9-81ED-4DB2-BD59-A6C34878D82A}">
                    <a16:rowId xmlns:a16="http://schemas.microsoft.com/office/drawing/2014/main" val="2957623986"/>
                  </a:ext>
                </a:extLst>
              </a:tr>
              <a:tr h="39287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Represent Whole Number Lengths on a Number Line</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Measuring and Estimating Areas of Plane Figures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Solve Problems Involving Perimeter of Polygons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CEFF"/>
                    </a:solidFill>
                  </a:tcPr>
                </a:tc>
                <a:tc>
                  <a:txBody>
                    <a:bodyPr/>
                    <a:lstStyle/>
                    <a:p>
                      <a:pPr algn="l" fontAlgn="t"/>
                      <a:r>
                        <a:rPr lang="en-US" sz="700" b="0" i="0" u="none" strike="noStrike">
                          <a:solidFill>
                            <a:srgbClr val="000000"/>
                          </a:solidFill>
                          <a:effectLst/>
                          <a:latin typeface="Calibri" panose="020F0502020204030204" pitchFamily="34" charset="0"/>
                        </a:rPr>
                        <a:t>Use Areas to Model Addition and Multiplication</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EE"/>
                    </a:solidFill>
                  </a:tcPr>
                </a:tc>
                <a:extLst>
                  <a:ext uri="{0D108BD9-81ED-4DB2-BD59-A6C34878D82A}">
                    <a16:rowId xmlns:a16="http://schemas.microsoft.com/office/drawing/2014/main" val="2564570910"/>
                  </a:ext>
                </a:extLst>
              </a:tr>
              <a:tr h="405965">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739176"/>
                  </a:ext>
                </a:extLst>
              </a:tr>
            </a:tbl>
          </a:graphicData>
        </a:graphic>
      </p:graphicFrame>
      <p:pic>
        <p:nvPicPr>
          <p:cNvPr id="5" name="Picture 4"/>
          <p:cNvPicPr>
            <a:picLocks noChangeAspect="1"/>
          </p:cNvPicPr>
          <p:nvPr/>
        </p:nvPicPr>
        <p:blipFill>
          <a:blip r:embed="rId5"/>
          <a:stretch>
            <a:fillRect/>
          </a:stretch>
        </p:blipFill>
        <p:spPr>
          <a:xfrm>
            <a:off x="1962268" y="2322837"/>
            <a:ext cx="5219464" cy="4535163"/>
          </a:xfrm>
          <a:prstGeom prst="rect">
            <a:avLst/>
          </a:prstGeom>
        </p:spPr>
      </p:pic>
    </p:spTree>
    <p:extLst>
      <p:ext uri="{BB962C8B-B14F-4D97-AF65-F5344CB8AC3E}">
        <p14:creationId xmlns:p14="http://schemas.microsoft.com/office/powerpoint/2010/main" val="3891197929"/>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094198"/>
            <a:ext cx="8001000" cy="400110"/>
          </a:xfrm>
          <a:prstGeom prst="rect">
            <a:avLst/>
          </a:prstGeom>
          <a:noFill/>
        </p:spPr>
        <p:txBody>
          <a:bodyPr wrap="square" rtlCol="0">
            <a:spAutoFit/>
          </a:bodyPr>
          <a:lstStyle/>
          <a:p>
            <a:pPr algn="ctr"/>
            <a:r>
              <a:rPr lang="en-US" sz="2000" b="1" dirty="0">
                <a:solidFill>
                  <a:srgbClr val="7030A0"/>
                </a:solidFill>
              </a:rPr>
              <a:t>Comparing the Matrix to the TABE Assessment Blueprints</a:t>
            </a:r>
          </a:p>
        </p:txBody>
      </p:sp>
      <p:graphicFrame>
        <p:nvGraphicFramePr>
          <p:cNvPr id="3" name="Table 2"/>
          <p:cNvGraphicFramePr>
            <a:graphicFrameLocks noGrp="1"/>
          </p:cNvGraphicFramePr>
          <p:nvPr>
            <p:extLst/>
          </p:nvPr>
        </p:nvGraphicFramePr>
        <p:xfrm>
          <a:off x="251792" y="1509684"/>
          <a:ext cx="8686799" cy="1054202"/>
        </p:xfrm>
        <a:graphic>
          <a:graphicData uri="http://schemas.openxmlformats.org/drawingml/2006/table">
            <a:tbl>
              <a:tblPr/>
              <a:tblGrid>
                <a:gridCol w="1615133">
                  <a:extLst>
                    <a:ext uri="{9D8B030D-6E8A-4147-A177-3AD203B41FA5}">
                      <a16:colId xmlns:a16="http://schemas.microsoft.com/office/drawing/2014/main" val="3920587040"/>
                    </a:ext>
                  </a:extLst>
                </a:gridCol>
                <a:gridCol w="1178611">
                  <a:extLst>
                    <a:ext uri="{9D8B030D-6E8A-4147-A177-3AD203B41FA5}">
                      <a16:colId xmlns:a16="http://schemas.microsoft.com/office/drawing/2014/main" val="1631418303"/>
                    </a:ext>
                  </a:extLst>
                </a:gridCol>
                <a:gridCol w="1178611">
                  <a:extLst>
                    <a:ext uri="{9D8B030D-6E8A-4147-A177-3AD203B41FA5}">
                      <a16:colId xmlns:a16="http://schemas.microsoft.com/office/drawing/2014/main" val="347565043"/>
                    </a:ext>
                  </a:extLst>
                </a:gridCol>
                <a:gridCol w="1178611">
                  <a:extLst>
                    <a:ext uri="{9D8B030D-6E8A-4147-A177-3AD203B41FA5}">
                      <a16:colId xmlns:a16="http://schemas.microsoft.com/office/drawing/2014/main" val="2874530623"/>
                    </a:ext>
                  </a:extLst>
                </a:gridCol>
                <a:gridCol w="1178611">
                  <a:extLst>
                    <a:ext uri="{9D8B030D-6E8A-4147-A177-3AD203B41FA5}">
                      <a16:colId xmlns:a16="http://schemas.microsoft.com/office/drawing/2014/main" val="1409657569"/>
                    </a:ext>
                  </a:extLst>
                </a:gridCol>
                <a:gridCol w="1178611">
                  <a:extLst>
                    <a:ext uri="{9D8B030D-6E8A-4147-A177-3AD203B41FA5}">
                      <a16:colId xmlns:a16="http://schemas.microsoft.com/office/drawing/2014/main" val="1379372530"/>
                    </a:ext>
                  </a:extLst>
                </a:gridCol>
                <a:gridCol w="1178611">
                  <a:extLst>
                    <a:ext uri="{9D8B030D-6E8A-4147-A177-3AD203B41FA5}">
                      <a16:colId xmlns:a16="http://schemas.microsoft.com/office/drawing/2014/main" val="1693165097"/>
                    </a:ext>
                  </a:extLst>
                </a:gridCol>
              </a:tblGrid>
              <a:tr h="392870">
                <a:tc rowSpan="3">
                  <a:txBody>
                    <a:bodyPr/>
                    <a:lstStyle/>
                    <a:p>
                      <a:pPr algn="l" fontAlgn="ctr"/>
                      <a:r>
                        <a:rPr lang="en-US" sz="1100" b="0" i="0" u="none" strike="noStrike">
                          <a:solidFill>
                            <a:srgbClr val="000000"/>
                          </a:solidFill>
                          <a:effectLst/>
                          <a:latin typeface="Calibri" panose="020F0502020204030204" pitchFamily="34" charset="0"/>
                        </a:rPr>
                        <a:t>4. Geometry</a:t>
                      </a:r>
                    </a:p>
                  </a:txBody>
                  <a:tcPr marL="6548" marR="6548" marT="6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Analyze, Compare, and Compose 3-Dimensional Shapes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700" b="0" i="0" u="none" strike="noStrike">
                          <a:solidFill>
                            <a:srgbClr val="000000"/>
                          </a:solidFill>
                          <a:effectLst/>
                          <a:latin typeface="Calibri" panose="020F0502020204030204" pitchFamily="34" charset="0"/>
                        </a:rPr>
                        <a:t>2- and 3-Dimensional Composite Shapes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700" b="0" i="0" u="none" strike="noStrike">
                          <a:solidFill>
                            <a:srgbClr val="000000"/>
                          </a:solidFill>
                          <a:effectLst/>
                          <a:latin typeface="Calibri" panose="020F0502020204030204" pitchFamily="34" charset="0"/>
                        </a:rPr>
                        <a:t>Analyze, Draw and Compare Shapes Having Specified Attributes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Identify Common Polygons and 3-Dimensional Figures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Categorize Shapes with Common Attributes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Partition Shapes into Parts with Equal Areas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11981035"/>
                  </a:ext>
                </a:extLst>
              </a:tr>
              <a:tr h="39287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6548" marR="6548" marT="654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6548" marR="6548" marT="654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3558278"/>
                  </a:ext>
                </a:extLst>
              </a:tr>
              <a:tr h="268462">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10488"/>
                  </a:ext>
                </a:extLst>
              </a:tr>
            </a:tbl>
          </a:graphicData>
        </a:graphic>
      </p:graphicFrame>
      <p:pic>
        <p:nvPicPr>
          <p:cNvPr id="5" name="Picture 4"/>
          <p:cNvPicPr>
            <a:picLocks noChangeAspect="1"/>
          </p:cNvPicPr>
          <p:nvPr/>
        </p:nvPicPr>
        <p:blipFill>
          <a:blip r:embed="rId5"/>
          <a:stretch>
            <a:fillRect/>
          </a:stretch>
        </p:blipFill>
        <p:spPr>
          <a:xfrm>
            <a:off x="321790" y="2743201"/>
            <a:ext cx="8500420" cy="3629024"/>
          </a:xfrm>
          <a:prstGeom prst="rect">
            <a:avLst/>
          </a:prstGeom>
        </p:spPr>
      </p:pic>
    </p:spTree>
    <p:extLst>
      <p:ext uri="{BB962C8B-B14F-4D97-AF65-F5344CB8AC3E}">
        <p14:creationId xmlns:p14="http://schemas.microsoft.com/office/powerpoint/2010/main" val="3180081420"/>
      </p:ext>
    </p:extLst>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TABE 11 &amp; 12</a:t>
            </a:r>
          </a:p>
        </p:txBody>
      </p:sp>
      <p:sp>
        <p:nvSpPr>
          <p:cNvPr id="4" name="TextBox 3">
            <a:extLst>
              <a:ext uri="{FF2B5EF4-FFF2-40B4-BE49-F238E27FC236}">
                <a16:creationId xmlns:a16="http://schemas.microsoft.com/office/drawing/2014/main" id="{4CC896A4-DC73-4386-BDFF-D5ECE328B2CC}"/>
              </a:ext>
            </a:extLst>
          </p:cNvPr>
          <p:cNvSpPr txBox="1"/>
          <p:nvPr/>
        </p:nvSpPr>
        <p:spPr>
          <a:xfrm>
            <a:off x="571500" y="1094198"/>
            <a:ext cx="8001000" cy="400110"/>
          </a:xfrm>
          <a:prstGeom prst="rect">
            <a:avLst/>
          </a:prstGeom>
          <a:noFill/>
        </p:spPr>
        <p:txBody>
          <a:bodyPr wrap="square" rtlCol="0">
            <a:spAutoFit/>
          </a:bodyPr>
          <a:lstStyle/>
          <a:p>
            <a:pPr algn="ctr"/>
            <a:r>
              <a:rPr lang="en-US" sz="2000" b="1" dirty="0">
                <a:solidFill>
                  <a:srgbClr val="7030A0"/>
                </a:solidFill>
              </a:rPr>
              <a:t>Comparing the Matrix to the TABE Assessment Blueprints</a:t>
            </a:r>
          </a:p>
        </p:txBody>
      </p:sp>
      <p:graphicFrame>
        <p:nvGraphicFramePr>
          <p:cNvPr id="5" name="Table 4"/>
          <p:cNvGraphicFramePr>
            <a:graphicFrameLocks noGrp="1"/>
          </p:cNvGraphicFramePr>
          <p:nvPr>
            <p:extLst/>
          </p:nvPr>
        </p:nvGraphicFramePr>
        <p:xfrm>
          <a:off x="53701" y="1667756"/>
          <a:ext cx="9036597" cy="1232882"/>
        </p:xfrm>
        <a:graphic>
          <a:graphicData uri="http://schemas.openxmlformats.org/drawingml/2006/table">
            <a:tbl>
              <a:tblPr/>
              <a:tblGrid>
                <a:gridCol w="1680171">
                  <a:extLst>
                    <a:ext uri="{9D8B030D-6E8A-4147-A177-3AD203B41FA5}">
                      <a16:colId xmlns:a16="http://schemas.microsoft.com/office/drawing/2014/main" val="121044545"/>
                    </a:ext>
                  </a:extLst>
                </a:gridCol>
                <a:gridCol w="1226071">
                  <a:extLst>
                    <a:ext uri="{9D8B030D-6E8A-4147-A177-3AD203B41FA5}">
                      <a16:colId xmlns:a16="http://schemas.microsoft.com/office/drawing/2014/main" val="2523750254"/>
                    </a:ext>
                  </a:extLst>
                </a:gridCol>
                <a:gridCol w="1226071">
                  <a:extLst>
                    <a:ext uri="{9D8B030D-6E8A-4147-A177-3AD203B41FA5}">
                      <a16:colId xmlns:a16="http://schemas.microsoft.com/office/drawing/2014/main" val="4038862102"/>
                    </a:ext>
                  </a:extLst>
                </a:gridCol>
                <a:gridCol w="1226071">
                  <a:extLst>
                    <a:ext uri="{9D8B030D-6E8A-4147-A177-3AD203B41FA5}">
                      <a16:colId xmlns:a16="http://schemas.microsoft.com/office/drawing/2014/main" val="1544519349"/>
                    </a:ext>
                  </a:extLst>
                </a:gridCol>
                <a:gridCol w="1226071">
                  <a:extLst>
                    <a:ext uri="{9D8B030D-6E8A-4147-A177-3AD203B41FA5}">
                      <a16:colId xmlns:a16="http://schemas.microsoft.com/office/drawing/2014/main" val="1083670441"/>
                    </a:ext>
                  </a:extLst>
                </a:gridCol>
                <a:gridCol w="1226071">
                  <a:extLst>
                    <a:ext uri="{9D8B030D-6E8A-4147-A177-3AD203B41FA5}">
                      <a16:colId xmlns:a16="http://schemas.microsoft.com/office/drawing/2014/main" val="1444907696"/>
                    </a:ext>
                  </a:extLst>
                </a:gridCol>
                <a:gridCol w="1226071">
                  <a:extLst>
                    <a:ext uri="{9D8B030D-6E8A-4147-A177-3AD203B41FA5}">
                      <a16:colId xmlns:a16="http://schemas.microsoft.com/office/drawing/2014/main" val="2536752800"/>
                    </a:ext>
                  </a:extLst>
                </a:gridCol>
              </a:tblGrid>
              <a:tr h="408690">
                <a:tc rowSpan="3">
                  <a:txBody>
                    <a:bodyPr/>
                    <a:lstStyle/>
                    <a:p>
                      <a:pPr algn="l" fontAlgn="ctr"/>
                      <a:r>
                        <a:rPr lang="en-US" sz="1100" b="0" i="0" u="none" strike="noStrike">
                          <a:solidFill>
                            <a:srgbClr val="000000"/>
                          </a:solidFill>
                          <a:effectLst/>
                          <a:latin typeface="Calibri" panose="020F0502020204030204" pitchFamily="34" charset="0"/>
                        </a:rPr>
                        <a:t>5. Number and Operations: Fractions</a:t>
                      </a:r>
                    </a:p>
                  </a:txBody>
                  <a:tcPr marL="6812" marR="6812" marT="6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Represent Fractions with Denominators 2, 3, 4, 6, or 8 on a Number Line</a:t>
                      </a:r>
                    </a:p>
                  </a:txBody>
                  <a:tcPr marL="6812" marR="6812" marT="68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t"/>
                      <a:r>
                        <a:rPr lang="en-US" sz="800" b="0" i="0" u="none" strike="noStrike">
                          <a:solidFill>
                            <a:srgbClr val="000000"/>
                          </a:solidFill>
                          <a:effectLst/>
                          <a:latin typeface="Calibri" panose="020F0502020204030204" pitchFamily="34" charset="0"/>
                        </a:rPr>
                        <a:t>Recognize Equivalent Fractions on a Number Line</a:t>
                      </a:r>
                    </a:p>
                  </a:txBody>
                  <a:tcPr marL="6812" marR="6812" marT="68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US" sz="800" b="0" i="0" u="none" strike="noStrike">
                          <a:solidFill>
                            <a:srgbClr val="000000"/>
                          </a:solidFill>
                          <a:effectLst/>
                          <a:latin typeface="Calibri" panose="020F0502020204030204" pitchFamily="34" charset="0"/>
                        </a:rPr>
                        <a:t>Use Visual Models to Represent Equivalent Fractions</a:t>
                      </a:r>
                    </a:p>
                  </a:txBody>
                  <a:tcPr marL="6812" marR="6812" marT="68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t"/>
                      <a:r>
                        <a:rPr lang="en-US" sz="800" b="0" i="0" u="none" strike="noStrike">
                          <a:solidFill>
                            <a:srgbClr val="000000"/>
                          </a:solidFill>
                          <a:effectLst/>
                          <a:latin typeface="Calibri" panose="020F0502020204030204" pitchFamily="34" charset="0"/>
                        </a:rPr>
                        <a:t>Compare Fractions with the Same Numerator or Denominator</a:t>
                      </a:r>
                    </a:p>
                  </a:txBody>
                  <a:tcPr marL="6812" marR="6812" marT="68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338663"/>
                  </a:ext>
                </a:extLst>
              </a:tr>
              <a:tr h="408690">
                <a:tc v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6812" marR="6812" marT="6812"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Calibri" panose="020F0502020204030204" pitchFamily="34" charset="0"/>
                      </a:endParaRPr>
                    </a:p>
                  </a:txBody>
                  <a:tcPr marL="6812" marR="6812" marT="6812"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3407028"/>
                  </a:ext>
                </a:extLst>
              </a:tr>
              <a:tr h="415502">
                <a:tc vMerge="1">
                  <a:txBody>
                    <a:bodyPr/>
                    <a:lstStyle/>
                    <a:p>
                      <a:endParaRPr lang="en-US"/>
                    </a:p>
                  </a:txBody>
                  <a:tcPr/>
                </a:tc>
                <a:tc>
                  <a:txBody>
                    <a:bodyPr/>
                    <a:lstStyle/>
                    <a:p>
                      <a:pPr algn="l" fontAlgn="t"/>
                      <a:r>
                        <a:rPr lang="en-US" sz="800" b="0" i="0" u="none" strike="noStrike" dirty="0">
                          <a:solidFill>
                            <a:srgbClr val="000000"/>
                          </a:solidFill>
                          <a:effectLst/>
                          <a:latin typeface="Calibri" panose="020F0502020204030204" pitchFamily="34" charset="0"/>
                        </a:rPr>
                        <a:t> </a:t>
                      </a:r>
                    </a:p>
                  </a:txBody>
                  <a:tcPr marL="6812" marR="6812" marT="681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812" marR="6812" marT="681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 </a:t>
                      </a:r>
                    </a:p>
                  </a:txBody>
                  <a:tcPr marL="6812" marR="6812" marT="6812"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425647"/>
                  </a:ext>
                </a:extLst>
              </a:tr>
            </a:tbl>
          </a:graphicData>
        </a:graphic>
      </p:graphicFrame>
      <p:pic>
        <p:nvPicPr>
          <p:cNvPr id="10" name="Picture 9"/>
          <p:cNvPicPr>
            <a:picLocks noChangeAspect="1"/>
          </p:cNvPicPr>
          <p:nvPr/>
        </p:nvPicPr>
        <p:blipFill>
          <a:blip r:embed="rId5"/>
          <a:stretch>
            <a:fillRect/>
          </a:stretch>
        </p:blipFill>
        <p:spPr>
          <a:xfrm>
            <a:off x="53702" y="3074086"/>
            <a:ext cx="9036596" cy="2816260"/>
          </a:xfrm>
          <a:prstGeom prst="rect">
            <a:avLst/>
          </a:prstGeom>
        </p:spPr>
      </p:pic>
    </p:spTree>
    <p:extLst>
      <p:ext uri="{BB962C8B-B14F-4D97-AF65-F5344CB8AC3E}">
        <p14:creationId xmlns:p14="http://schemas.microsoft.com/office/powerpoint/2010/main" val="709348135"/>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7238206" cy="1362075"/>
          </a:xfrm>
        </p:spPr>
        <p:txBody>
          <a:bodyPr/>
          <a:lstStyle/>
          <a:p>
            <a:r>
              <a:rPr lang="en-US" dirty="0">
                <a:latin typeface="Century Gothic" panose="020B0502020202020204" pitchFamily="34" charset="0"/>
                <a:cs typeface="Arial" panose="020B0604020202020204" pitchFamily="34" charset="0"/>
              </a:rPr>
              <a:t>THE Various matrix Overlays in Development</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53</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5124" name="Picture 4" descr="Image result for matrix overlay">
            <a:extLst>
              <a:ext uri="{FF2B5EF4-FFF2-40B4-BE49-F238E27FC236}">
                <a16:creationId xmlns:a16="http://schemas.microsoft.com/office/drawing/2014/main" id="{2B03D56B-877F-46FA-B43D-B00D81383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1219200"/>
            <a:ext cx="5619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58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F2798E-EB50-4064-86DE-3A0E2CB3B47B}"/>
              </a:ext>
            </a:extLst>
          </p:cNvPr>
          <p:cNvPicPr>
            <a:picLocks noChangeAspect="1"/>
          </p:cNvPicPr>
          <p:nvPr/>
        </p:nvPicPr>
        <p:blipFill>
          <a:blip r:embed="rId3"/>
          <a:stretch>
            <a:fillRect/>
          </a:stretch>
        </p:blipFill>
        <p:spPr>
          <a:xfrm>
            <a:off x="0" y="989163"/>
            <a:ext cx="9144000" cy="4949301"/>
          </a:xfrm>
          <a:prstGeom prst="rect">
            <a:avLst/>
          </a:prstGeom>
        </p:spPr>
      </p:pic>
      <p:pic>
        <p:nvPicPr>
          <p:cNvPr id="4" name="Picture 3">
            <a:extLst>
              <a:ext uri="{FF2B5EF4-FFF2-40B4-BE49-F238E27FC236}">
                <a16:creationId xmlns:a16="http://schemas.microsoft.com/office/drawing/2014/main" id="{0159FC01-DA89-40B3-B58C-71ED0B6B0986}"/>
              </a:ext>
            </a:extLst>
          </p:cNvPr>
          <p:cNvPicPr>
            <a:picLocks noChangeAspect="1"/>
          </p:cNvPicPr>
          <p:nvPr/>
        </p:nvPicPr>
        <p:blipFill>
          <a:blip r:embed="rId4"/>
          <a:stretch>
            <a:fillRect/>
          </a:stretch>
        </p:blipFill>
        <p:spPr>
          <a:xfrm>
            <a:off x="0" y="989163"/>
            <a:ext cx="9144000" cy="5018929"/>
          </a:xfrm>
          <a:prstGeom prst="rect">
            <a:avLst/>
          </a:prstGeom>
        </p:spPr>
      </p:pic>
      <p:pic>
        <p:nvPicPr>
          <p:cNvPr id="7" name="Picture 6">
            <a:extLst>
              <a:ext uri="{FF2B5EF4-FFF2-40B4-BE49-F238E27FC236}">
                <a16:creationId xmlns:a16="http://schemas.microsoft.com/office/drawing/2014/main" id="{4AD8DA46-31DB-4158-8FDF-23D9A1A7BE5E}"/>
              </a:ext>
            </a:extLst>
          </p:cNvPr>
          <p:cNvPicPr>
            <a:picLocks noChangeAspect="1"/>
          </p:cNvPicPr>
          <p:nvPr/>
        </p:nvPicPr>
        <p:blipFill>
          <a:blip r:embed="rId5"/>
          <a:stretch>
            <a:fillRect/>
          </a:stretch>
        </p:blipFill>
        <p:spPr>
          <a:xfrm>
            <a:off x="0" y="981663"/>
            <a:ext cx="9144000" cy="5026429"/>
          </a:xfrm>
          <a:prstGeom prst="rect">
            <a:avLst/>
          </a:prstGeom>
        </p:spPr>
      </p:pic>
      <p:pic>
        <p:nvPicPr>
          <p:cNvPr id="8" name="Picture 7">
            <a:extLst>
              <a:ext uri="{FF2B5EF4-FFF2-40B4-BE49-F238E27FC236}">
                <a16:creationId xmlns:a16="http://schemas.microsoft.com/office/drawing/2014/main" id="{CB52BCFD-5E73-4CCF-8F94-0408964B036D}"/>
              </a:ext>
            </a:extLst>
          </p:cNvPr>
          <p:cNvPicPr>
            <a:picLocks noChangeAspect="1"/>
          </p:cNvPicPr>
          <p:nvPr/>
        </p:nvPicPr>
        <p:blipFill>
          <a:blip r:embed="rId6"/>
          <a:stretch>
            <a:fillRect/>
          </a:stretch>
        </p:blipFill>
        <p:spPr>
          <a:xfrm>
            <a:off x="28388" y="995250"/>
            <a:ext cx="9144000" cy="5012842"/>
          </a:xfrm>
          <a:prstGeom prst="rect">
            <a:avLst/>
          </a:prstGeom>
        </p:spPr>
      </p:pic>
      <p:pic>
        <p:nvPicPr>
          <p:cNvPr id="9" name="Picture 8">
            <a:extLst>
              <a:ext uri="{FF2B5EF4-FFF2-40B4-BE49-F238E27FC236}">
                <a16:creationId xmlns:a16="http://schemas.microsoft.com/office/drawing/2014/main" id="{F7536C03-FE13-400E-99B1-F95CFBE72BFF}"/>
              </a:ext>
            </a:extLst>
          </p:cNvPr>
          <p:cNvPicPr>
            <a:picLocks noChangeAspect="1"/>
          </p:cNvPicPr>
          <p:nvPr/>
        </p:nvPicPr>
        <p:blipFill>
          <a:blip r:embed="rId7"/>
          <a:stretch>
            <a:fillRect/>
          </a:stretch>
        </p:blipFill>
        <p:spPr>
          <a:xfrm>
            <a:off x="4483" y="974192"/>
            <a:ext cx="9144000" cy="5156308"/>
          </a:xfrm>
          <a:prstGeom prst="rect">
            <a:avLst/>
          </a:prstGeom>
        </p:spPr>
      </p:pic>
      <p:pic>
        <p:nvPicPr>
          <p:cNvPr id="16" name="Picture 15">
            <a:extLst>
              <a:ext uri="{FF2B5EF4-FFF2-40B4-BE49-F238E27FC236}">
                <a16:creationId xmlns:a16="http://schemas.microsoft.com/office/drawing/2014/main" id="{1A7B4A67-888F-4D37-8FCA-D29AD98E6E6C}"/>
              </a:ext>
            </a:extLst>
          </p:cNvPr>
          <p:cNvPicPr>
            <a:picLocks noChangeAspect="1"/>
          </p:cNvPicPr>
          <p:nvPr/>
        </p:nvPicPr>
        <p:blipFill>
          <a:blip r:embed="rId8"/>
          <a:stretch>
            <a:fillRect/>
          </a:stretch>
        </p:blipFill>
        <p:spPr>
          <a:xfrm>
            <a:off x="-4483" y="981663"/>
            <a:ext cx="9144000" cy="5134154"/>
          </a:xfrm>
          <a:prstGeom prst="rect">
            <a:avLst/>
          </a:prstGeom>
        </p:spPr>
      </p:pic>
      <p:pic>
        <p:nvPicPr>
          <p:cNvPr id="12" name="Picture 11">
            <a:extLst>
              <a:ext uri="{FF2B5EF4-FFF2-40B4-BE49-F238E27FC236}">
                <a16:creationId xmlns:a16="http://schemas.microsoft.com/office/drawing/2014/main" id="{5F85199C-5CEC-4545-AC4C-DCC1CF729BB4}"/>
              </a:ext>
            </a:extLst>
          </p:cNvPr>
          <p:cNvPicPr>
            <a:picLocks noChangeAspect="1"/>
          </p:cNvPicPr>
          <p:nvPr/>
        </p:nvPicPr>
        <p:blipFill>
          <a:blip r:embed="rId9"/>
          <a:stretch>
            <a:fillRect/>
          </a:stretch>
        </p:blipFill>
        <p:spPr>
          <a:xfrm>
            <a:off x="4483" y="995738"/>
            <a:ext cx="9144000" cy="5148349"/>
          </a:xfrm>
          <a:prstGeom prst="rect">
            <a:avLst/>
          </a:prstGeom>
        </p:spPr>
      </p:pic>
      <p:pic>
        <p:nvPicPr>
          <p:cNvPr id="17" name="Picture 16" descr="C:\Projects\IRSC_IPDAE\CorporateFiles\LogoDesign\logo_ipdae_withTag.png">
            <a:extLst>
              <a:ext uri="{FF2B5EF4-FFF2-40B4-BE49-F238E27FC236}">
                <a16:creationId xmlns:a16="http://schemas.microsoft.com/office/drawing/2014/main" id="{89BCB35E-50D1-4759-824A-41B215F783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4">
            <a:extLst>
              <a:ext uri="{FF2B5EF4-FFF2-40B4-BE49-F238E27FC236}">
                <a16:creationId xmlns:a16="http://schemas.microsoft.com/office/drawing/2014/main" id="{D26AAD35-B764-4E8F-8D9E-7FF8EC7D0A2A}"/>
              </a:ext>
            </a:extLst>
          </p:cNvPr>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Overlays</a:t>
            </a:r>
          </a:p>
        </p:txBody>
      </p:sp>
    </p:spTree>
    <p:extLst>
      <p:ext uri="{BB962C8B-B14F-4D97-AF65-F5344CB8AC3E}">
        <p14:creationId xmlns:p14="http://schemas.microsoft.com/office/powerpoint/2010/main" val="2153850141"/>
      </p:ext>
    </p:extLst>
  </p:cSld>
  <p:clrMapOvr>
    <a:masterClrMapping/>
  </p:clrMapOvr>
  <p:transition spd="med" advTm="1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
                                        <p:tgtEl>
                                          <p:spTgt spid="7"/>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3000"/>
                                        <p:tgtEl>
                                          <p:spTgt spid="8"/>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0"/>
                                        <p:tgtEl>
                                          <p:spTgt spid="9"/>
                                        </p:tgtEl>
                                      </p:cBhvr>
                                    </p:animEffect>
                                  </p:childTnLst>
                                </p:cTn>
                              </p:par>
                            </p:childTnLst>
                          </p:cTn>
                        </p:par>
                        <p:par>
                          <p:cTn id="20" fill="hold">
                            <p:stCondLst>
                              <p:cond delay="1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3000"/>
                                        <p:tgtEl>
                                          <p:spTgt spid="16"/>
                                        </p:tgtEl>
                                      </p:cBhvr>
                                    </p:animEffect>
                                  </p:childTnLst>
                                </p:cTn>
                              </p:par>
                            </p:childTnLst>
                          </p:cTn>
                        </p:par>
                        <p:par>
                          <p:cTn id="24" fill="hold">
                            <p:stCondLst>
                              <p:cond delay="15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Overlays</a:t>
            </a:r>
          </a:p>
        </p:txBody>
      </p:sp>
      <p:sp>
        <p:nvSpPr>
          <p:cNvPr id="47" name="Rectangle 46">
            <a:extLst>
              <a:ext uri="{FF2B5EF4-FFF2-40B4-BE49-F238E27FC236}">
                <a16:creationId xmlns:a16="http://schemas.microsoft.com/office/drawing/2014/main" id="{7A5D322C-CAB9-4CC6-A2AE-558DA0F09B8D}"/>
              </a:ext>
            </a:extLst>
          </p:cNvPr>
          <p:cNvSpPr/>
          <p:nvPr/>
        </p:nvSpPr>
        <p:spPr>
          <a:xfrm>
            <a:off x="1752596" y="1161672"/>
            <a:ext cx="5638808" cy="461665"/>
          </a:xfrm>
          <a:prstGeom prst="rect">
            <a:avLst/>
          </a:prstGeom>
        </p:spPr>
        <p:txBody>
          <a:bodyPr wrap="square">
            <a:spAutoFit/>
          </a:bodyPr>
          <a:lstStyle/>
          <a:p>
            <a:pPr algn="ctr"/>
            <a:r>
              <a:rPr lang="en-US" b="1" dirty="0">
                <a:solidFill>
                  <a:srgbClr val="7030A0"/>
                </a:solidFill>
              </a:rPr>
              <a:t>Learning Trajectory Overlays</a:t>
            </a:r>
            <a:endParaRPr lang="en-US" dirty="0"/>
          </a:p>
        </p:txBody>
      </p:sp>
      <p:pic>
        <p:nvPicPr>
          <p:cNvPr id="10" name="Picture 9">
            <a:extLst>
              <a:ext uri="{FF2B5EF4-FFF2-40B4-BE49-F238E27FC236}">
                <a16:creationId xmlns:a16="http://schemas.microsoft.com/office/drawing/2014/main" id="{DEE3DEC3-9C17-4E7F-AE09-0FF87B9650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1918" y="1676400"/>
            <a:ext cx="8900164" cy="4621858"/>
          </a:xfrm>
          <a:prstGeom prst="rect">
            <a:avLst/>
          </a:prstGeom>
        </p:spPr>
      </p:pic>
    </p:spTree>
    <p:extLst>
      <p:ext uri="{BB962C8B-B14F-4D97-AF65-F5344CB8AC3E}">
        <p14:creationId xmlns:p14="http://schemas.microsoft.com/office/powerpoint/2010/main" val="3039354695"/>
      </p:ext>
    </p:extLst>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Overlays</a:t>
            </a:r>
          </a:p>
        </p:txBody>
      </p:sp>
      <p:sp>
        <p:nvSpPr>
          <p:cNvPr id="47" name="Rectangle 46">
            <a:extLst>
              <a:ext uri="{FF2B5EF4-FFF2-40B4-BE49-F238E27FC236}">
                <a16:creationId xmlns:a16="http://schemas.microsoft.com/office/drawing/2014/main" id="{7A5D322C-CAB9-4CC6-A2AE-558DA0F09B8D}"/>
              </a:ext>
            </a:extLst>
          </p:cNvPr>
          <p:cNvSpPr/>
          <p:nvPr/>
        </p:nvSpPr>
        <p:spPr>
          <a:xfrm>
            <a:off x="1447792" y="1073246"/>
            <a:ext cx="6248408" cy="461665"/>
          </a:xfrm>
          <a:prstGeom prst="rect">
            <a:avLst/>
          </a:prstGeom>
        </p:spPr>
        <p:txBody>
          <a:bodyPr wrap="square">
            <a:spAutoFit/>
          </a:bodyPr>
          <a:lstStyle/>
          <a:p>
            <a:pPr algn="ctr"/>
            <a:r>
              <a:rPr lang="en-US" b="1" dirty="0">
                <a:solidFill>
                  <a:srgbClr val="7030A0"/>
                </a:solidFill>
              </a:rPr>
              <a:t>Thematic and Career Cluster Overlays</a:t>
            </a:r>
            <a:endParaRPr lang="en-US" dirty="0"/>
          </a:p>
        </p:txBody>
      </p:sp>
      <p:pic>
        <p:nvPicPr>
          <p:cNvPr id="10" name="Picture 9">
            <a:extLst>
              <a:ext uri="{FF2B5EF4-FFF2-40B4-BE49-F238E27FC236}">
                <a16:creationId xmlns:a16="http://schemas.microsoft.com/office/drawing/2014/main" id="{C594782A-FA6D-4BFF-8E4B-7C1C63A18C7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66754" y="1530002"/>
            <a:ext cx="7410484" cy="5218460"/>
          </a:xfrm>
          <a:prstGeom prst="rect">
            <a:avLst/>
          </a:prstGeom>
        </p:spPr>
      </p:pic>
    </p:spTree>
    <p:extLst>
      <p:ext uri="{BB962C8B-B14F-4D97-AF65-F5344CB8AC3E}">
        <p14:creationId xmlns:p14="http://schemas.microsoft.com/office/powerpoint/2010/main" val="1707691007"/>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Overlays</a:t>
            </a:r>
          </a:p>
        </p:txBody>
      </p:sp>
      <p:sp>
        <p:nvSpPr>
          <p:cNvPr id="47" name="Rectangle 46">
            <a:extLst>
              <a:ext uri="{FF2B5EF4-FFF2-40B4-BE49-F238E27FC236}">
                <a16:creationId xmlns:a16="http://schemas.microsoft.com/office/drawing/2014/main" id="{7A5D322C-CAB9-4CC6-A2AE-558DA0F09B8D}"/>
              </a:ext>
            </a:extLst>
          </p:cNvPr>
          <p:cNvSpPr/>
          <p:nvPr/>
        </p:nvSpPr>
        <p:spPr>
          <a:xfrm>
            <a:off x="1752596" y="1469992"/>
            <a:ext cx="5638808" cy="830997"/>
          </a:xfrm>
          <a:prstGeom prst="rect">
            <a:avLst/>
          </a:prstGeom>
        </p:spPr>
        <p:txBody>
          <a:bodyPr wrap="square">
            <a:spAutoFit/>
          </a:bodyPr>
          <a:lstStyle/>
          <a:p>
            <a:pPr algn="ctr"/>
            <a:r>
              <a:rPr lang="en-US" b="1" dirty="0">
                <a:solidFill>
                  <a:srgbClr val="7030A0"/>
                </a:solidFill>
              </a:rPr>
              <a:t>GED High Impact Indicators and Performance Level Descriptors</a:t>
            </a:r>
            <a:r>
              <a:rPr lang="en-US" dirty="0"/>
              <a:t> </a:t>
            </a:r>
          </a:p>
        </p:txBody>
      </p:sp>
      <p:pic>
        <p:nvPicPr>
          <p:cNvPr id="2" name="Picture 1">
            <a:extLst>
              <a:ext uri="{FF2B5EF4-FFF2-40B4-BE49-F238E27FC236}">
                <a16:creationId xmlns:a16="http://schemas.microsoft.com/office/drawing/2014/main" id="{159CC7F4-C683-43BA-A878-D36E2AF15B7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3688" y="2438400"/>
            <a:ext cx="8839192" cy="2576906"/>
          </a:xfrm>
          <a:prstGeom prst="rect">
            <a:avLst/>
          </a:prstGeom>
        </p:spPr>
      </p:pic>
    </p:spTree>
    <p:extLst>
      <p:ext uri="{BB962C8B-B14F-4D97-AF65-F5344CB8AC3E}">
        <p14:creationId xmlns:p14="http://schemas.microsoft.com/office/powerpoint/2010/main" val="4090857276"/>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Overlays</a:t>
            </a:r>
          </a:p>
        </p:txBody>
      </p:sp>
      <p:sp>
        <p:nvSpPr>
          <p:cNvPr id="47" name="Rectangle 46">
            <a:extLst>
              <a:ext uri="{FF2B5EF4-FFF2-40B4-BE49-F238E27FC236}">
                <a16:creationId xmlns:a16="http://schemas.microsoft.com/office/drawing/2014/main" id="{7A5D322C-CAB9-4CC6-A2AE-558DA0F09B8D}"/>
              </a:ext>
            </a:extLst>
          </p:cNvPr>
          <p:cNvSpPr/>
          <p:nvPr/>
        </p:nvSpPr>
        <p:spPr>
          <a:xfrm>
            <a:off x="1743880" y="1135104"/>
            <a:ext cx="5638808" cy="461665"/>
          </a:xfrm>
          <a:prstGeom prst="rect">
            <a:avLst/>
          </a:prstGeom>
        </p:spPr>
        <p:txBody>
          <a:bodyPr wrap="square">
            <a:spAutoFit/>
          </a:bodyPr>
          <a:lstStyle/>
          <a:p>
            <a:pPr algn="ctr"/>
            <a:r>
              <a:rPr lang="en-US" b="1" dirty="0">
                <a:solidFill>
                  <a:srgbClr val="7030A0"/>
                </a:solidFill>
              </a:rPr>
              <a:t>TABE 11 &amp; 12 Blueprint Overlays</a:t>
            </a:r>
            <a:endParaRPr lang="en-US" dirty="0"/>
          </a:p>
        </p:txBody>
      </p:sp>
      <p:graphicFrame>
        <p:nvGraphicFramePr>
          <p:cNvPr id="10" name="Table 9">
            <a:extLst>
              <a:ext uri="{FF2B5EF4-FFF2-40B4-BE49-F238E27FC236}">
                <a16:creationId xmlns:a16="http://schemas.microsoft.com/office/drawing/2014/main" id="{E1F6616D-4D24-49A5-B7AB-161FE74F5941}"/>
              </a:ext>
            </a:extLst>
          </p:cNvPr>
          <p:cNvGraphicFramePr>
            <a:graphicFrameLocks noGrp="1"/>
          </p:cNvGraphicFramePr>
          <p:nvPr>
            <p:extLst>
              <p:ext uri="{D42A27DB-BD31-4B8C-83A1-F6EECF244321}">
                <p14:modId xmlns:p14="http://schemas.microsoft.com/office/powerpoint/2010/main" val="2891136003"/>
              </p:ext>
            </p:extLst>
          </p:nvPr>
        </p:nvGraphicFramePr>
        <p:xfrm>
          <a:off x="619933" y="1596769"/>
          <a:ext cx="7886701" cy="1307845"/>
        </p:xfrm>
        <a:graphic>
          <a:graphicData uri="http://schemas.openxmlformats.org/drawingml/2006/table">
            <a:tbl>
              <a:tblPr/>
              <a:tblGrid>
                <a:gridCol w="1466371">
                  <a:extLst>
                    <a:ext uri="{9D8B030D-6E8A-4147-A177-3AD203B41FA5}">
                      <a16:colId xmlns:a16="http://schemas.microsoft.com/office/drawing/2014/main" val="284881775"/>
                    </a:ext>
                  </a:extLst>
                </a:gridCol>
                <a:gridCol w="1070055">
                  <a:extLst>
                    <a:ext uri="{9D8B030D-6E8A-4147-A177-3AD203B41FA5}">
                      <a16:colId xmlns:a16="http://schemas.microsoft.com/office/drawing/2014/main" val="3462543222"/>
                    </a:ext>
                  </a:extLst>
                </a:gridCol>
                <a:gridCol w="1070055">
                  <a:extLst>
                    <a:ext uri="{9D8B030D-6E8A-4147-A177-3AD203B41FA5}">
                      <a16:colId xmlns:a16="http://schemas.microsoft.com/office/drawing/2014/main" val="2638480291"/>
                    </a:ext>
                  </a:extLst>
                </a:gridCol>
                <a:gridCol w="1070055">
                  <a:extLst>
                    <a:ext uri="{9D8B030D-6E8A-4147-A177-3AD203B41FA5}">
                      <a16:colId xmlns:a16="http://schemas.microsoft.com/office/drawing/2014/main" val="598211784"/>
                    </a:ext>
                  </a:extLst>
                </a:gridCol>
                <a:gridCol w="1070055">
                  <a:extLst>
                    <a:ext uri="{9D8B030D-6E8A-4147-A177-3AD203B41FA5}">
                      <a16:colId xmlns:a16="http://schemas.microsoft.com/office/drawing/2014/main" val="4002244520"/>
                    </a:ext>
                  </a:extLst>
                </a:gridCol>
                <a:gridCol w="1070055">
                  <a:extLst>
                    <a:ext uri="{9D8B030D-6E8A-4147-A177-3AD203B41FA5}">
                      <a16:colId xmlns:a16="http://schemas.microsoft.com/office/drawing/2014/main" val="3439597775"/>
                    </a:ext>
                  </a:extLst>
                </a:gridCol>
                <a:gridCol w="1070055">
                  <a:extLst>
                    <a:ext uri="{9D8B030D-6E8A-4147-A177-3AD203B41FA5}">
                      <a16:colId xmlns:a16="http://schemas.microsoft.com/office/drawing/2014/main" val="177948849"/>
                    </a:ext>
                  </a:extLst>
                </a:gridCol>
              </a:tblGrid>
              <a:tr h="231845">
                <a:tc>
                  <a:txBody>
                    <a:bodyPr/>
                    <a:lstStyle/>
                    <a:p>
                      <a:pPr algn="ctr" fontAlgn="b"/>
                      <a:r>
                        <a:rPr lang="en-US" sz="1400" b="1" i="0" u="none" strike="noStrike">
                          <a:solidFill>
                            <a:srgbClr val="000000"/>
                          </a:solidFill>
                          <a:effectLst/>
                          <a:latin typeface="Calibri" panose="020F0502020204030204" pitchFamily="34" charset="0"/>
                        </a:rPr>
                        <a:t>Domain</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a:solidFill>
                            <a:srgbClr val="000000"/>
                          </a:solidFill>
                          <a:effectLst/>
                          <a:latin typeface="Calibri" panose="020F0502020204030204" pitchFamily="34" charset="0"/>
                        </a:rPr>
                        <a:t>NRS Level 1</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400" b="1" i="0" u="none" strike="noStrike">
                          <a:solidFill>
                            <a:srgbClr val="000000"/>
                          </a:solidFill>
                          <a:effectLst/>
                          <a:latin typeface="Calibri" panose="020F0502020204030204" pitchFamily="34" charset="0"/>
                        </a:rPr>
                        <a:t>NRS Level 2</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48205"/>
                  </a:ext>
                </a:extLst>
              </a:tr>
              <a:tr h="356685">
                <a:tc rowSpan="3">
                  <a:txBody>
                    <a:bodyPr/>
                    <a:lstStyle/>
                    <a:p>
                      <a:pPr algn="l" fontAlgn="ctr"/>
                      <a:r>
                        <a:rPr lang="en-US" sz="1000" b="0" i="0" u="none" strike="noStrike" dirty="0">
                          <a:solidFill>
                            <a:srgbClr val="000000"/>
                          </a:solidFill>
                          <a:effectLst/>
                          <a:latin typeface="Calibri" panose="020F0502020204030204" pitchFamily="34" charset="0"/>
                        </a:rPr>
                        <a:t>1. Number and Operations: Base Ten</a:t>
                      </a:r>
                    </a:p>
                  </a:txBody>
                  <a:tcPr marL="5945" marR="5945" marT="5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Place Value of 2-Digit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Add and Subtract 2-Digit Numbers</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Place Value of 3-Digit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Add and Subtract 3-Digit Numbers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tc>
                  <a:txBody>
                    <a:bodyPr/>
                    <a:lstStyle/>
                    <a:p>
                      <a:pPr algn="l" fontAlgn="t"/>
                      <a:r>
                        <a:rPr lang="en-US" sz="700" b="0" i="0" u="none" strike="noStrike">
                          <a:solidFill>
                            <a:srgbClr val="000000"/>
                          </a:solidFill>
                          <a:effectLst/>
                          <a:latin typeface="Calibri" panose="020F0502020204030204" pitchFamily="34" charset="0"/>
                        </a:rPr>
                        <a:t>Round Whole Numbers to the Nearest Tens or Hundreds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Use Properties of Operations to Perform Multi-Digit Arithmetic</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685"/>
                    </a:solidFill>
                  </a:tcPr>
                </a:tc>
                <a:extLst>
                  <a:ext uri="{0D108BD9-81ED-4DB2-BD59-A6C34878D82A}">
                    <a16:rowId xmlns:a16="http://schemas.microsoft.com/office/drawing/2014/main" val="795796302"/>
                  </a:ext>
                </a:extLst>
              </a:tr>
              <a:tr h="356685">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Compare 2-Digit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Model Addition and Subtraction of 2-Digit Numbers</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Compare 3-Digit Numbers</a:t>
                      </a:r>
                    </a:p>
                  </a:txBody>
                  <a:tcPr marL="5945" marR="5945" marT="59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Model Addition and Subtraction of 3-Digit Numbers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Multiply 1-Digit Numbers By 2-Digit Multiples of 10</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tc>
                  <a:txBody>
                    <a:bodyPr/>
                    <a:lstStyle/>
                    <a:p>
                      <a:pPr algn="l" fontAlgn="t"/>
                      <a:r>
                        <a:rPr lang="en-US" sz="700" b="0" i="0" u="none" strike="noStrike">
                          <a:solidFill>
                            <a:srgbClr val="000000"/>
                          </a:solidFill>
                          <a:effectLst/>
                          <a:latin typeface="Calibri" panose="020F0502020204030204" pitchFamily="34" charset="0"/>
                        </a:rPr>
                        <a:t>Mentally Add and Subtract 10 or 100 to 3-Digit Numbers </a:t>
                      </a:r>
                    </a:p>
                  </a:txBody>
                  <a:tcPr marL="5945" marR="5945" marT="5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633"/>
                    </a:solidFill>
                  </a:tcPr>
                </a:tc>
                <a:extLst>
                  <a:ext uri="{0D108BD9-81ED-4DB2-BD59-A6C34878D82A}">
                    <a16:rowId xmlns:a16="http://schemas.microsoft.com/office/drawing/2014/main" val="25235540"/>
                  </a:ext>
                </a:extLst>
              </a:tr>
              <a:tr h="36263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945" marR="5945" marT="594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5945" marR="5945" marT="594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352271"/>
                  </a:ext>
                </a:extLst>
              </a:tr>
            </a:tbl>
          </a:graphicData>
        </a:graphic>
      </p:graphicFrame>
      <p:graphicFrame>
        <p:nvGraphicFramePr>
          <p:cNvPr id="12" name="Table 11">
            <a:extLst>
              <a:ext uri="{FF2B5EF4-FFF2-40B4-BE49-F238E27FC236}">
                <a16:creationId xmlns:a16="http://schemas.microsoft.com/office/drawing/2014/main" id="{465F4E86-05DF-4CAE-AB51-21CDA41A73FA}"/>
              </a:ext>
            </a:extLst>
          </p:cNvPr>
          <p:cNvGraphicFramePr>
            <a:graphicFrameLocks noGrp="1"/>
          </p:cNvGraphicFramePr>
          <p:nvPr>
            <p:extLst>
              <p:ext uri="{D42A27DB-BD31-4B8C-83A1-F6EECF244321}">
                <p14:modId xmlns:p14="http://schemas.microsoft.com/office/powerpoint/2010/main" val="441745683"/>
              </p:ext>
            </p:extLst>
          </p:nvPr>
        </p:nvGraphicFramePr>
        <p:xfrm>
          <a:off x="622581" y="2904614"/>
          <a:ext cx="7901486" cy="1180549"/>
        </p:xfrm>
        <a:graphic>
          <a:graphicData uri="http://schemas.openxmlformats.org/drawingml/2006/table">
            <a:tbl>
              <a:tblPr/>
              <a:tblGrid>
                <a:gridCol w="1469120">
                  <a:extLst>
                    <a:ext uri="{9D8B030D-6E8A-4147-A177-3AD203B41FA5}">
                      <a16:colId xmlns:a16="http://schemas.microsoft.com/office/drawing/2014/main" val="4129771795"/>
                    </a:ext>
                  </a:extLst>
                </a:gridCol>
                <a:gridCol w="1072061">
                  <a:extLst>
                    <a:ext uri="{9D8B030D-6E8A-4147-A177-3AD203B41FA5}">
                      <a16:colId xmlns:a16="http://schemas.microsoft.com/office/drawing/2014/main" val="1971912040"/>
                    </a:ext>
                  </a:extLst>
                </a:gridCol>
                <a:gridCol w="1072061">
                  <a:extLst>
                    <a:ext uri="{9D8B030D-6E8A-4147-A177-3AD203B41FA5}">
                      <a16:colId xmlns:a16="http://schemas.microsoft.com/office/drawing/2014/main" val="492215568"/>
                    </a:ext>
                  </a:extLst>
                </a:gridCol>
                <a:gridCol w="1072061">
                  <a:extLst>
                    <a:ext uri="{9D8B030D-6E8A-4147-A177-3AD203B41FA5}">
                      <a16:colId xmlns:a16="http://schemas.microsoft.com/office/drawing/2014/main" val="2527603021"/>
                    </a:ext>
                  </a:extLst>
                </a:gridCol>
                <a:gridCol w="1072061">
                  <a:extLst>
                    <a:ext uri="{9D8B030D-6E8A-4147-A177-3AD203B41FA5}">
                      <a16:colId xmlns:a16="http://schemas.microsoft.com/office/drawing/2014/main" val="370668741"/>
                    </a:ext>
                  </a:extLst>
                </a:gridCol>
                <a:gridCol w="1072061">
                  <a:extLst>
                    <a:ext uri="{9D8B030D-6E8A-4147-A177-3AD203B41FA5}">
                      <a16:colId xmlns:a16="http://schemas.microsoft.com/office/drawing/2014/main" val="263451940"/>
                    </a:ext>
                  </a:extLst>
                </a:gridCol>
                <a:gridCol w="1072061">
                  <a:extLst>
                    <a:ext uri="{9D8B030D-6E8A-4147-A177-3AD203B41FA5}">
                      <a16:colId xmlns:a16="http://schemas.microsoft.com/office/drawing/2014/main" val="186476439"/>
                    </a:ext>
                  </a:extLst>
                </a:gridCol>
              </a:tblGrid>
              <a:tr h="395715">
                <a:tc rowSpan="3">
                  <a:txBody>
                    <a:bodyPr/>
                    <a:lstStyle/>
                    <a:p>
                      <a:pPr algn="l" fontAlgn="ctr"/>
                      <a:r>
                        <a:rPr lang="en-US" sz="1100" b="0" i="0" u="none" strike="noStrike">
                          <a:solidFill>
                            <a:srgbClr val="000000"/>
                          </a:solidFill>
                          <a:effectLst/>
                          <a:latin typeface="Calibri" panose="020F0502020204030204" pitchFamily="34" charset="0"/>
                        </a:rPr>
                        <a:t>2. Operations and Algebraic Thinking</a:t>
                      </a:r>
                    </a:p>
                  </a:txBody>
                  <a:tcPr marL="6596" marR="6596" marT="6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Solve Addition and Subtraction Problems within 20</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The Equal Sign</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Solve Addition and Subtraction Problems within 100</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Solve Multiplication and Division Problems within 100</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Multiplication Facts within 100</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dirty="0">
                          <a:solidFill>
                            <a:srgbClr val="000000"/>
                          </a:solidFill>
                          <a:effectLst/>
                          <a:latin typeface="Calibri" panose="020F0502020204030204" pitchFamily="34" charset="0"/>
                        </a:rPr>
                        <a:t>Solve 2-Step Problems or Equations </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1986933"/>
                  </a:ext>
                </a:extLst>
              </a:tr>
              <a:tr h="395715">
                <a:tc v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Commutative and Associative Property of Addition</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Solving Addition and Subtraction Equations</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t"/>
                      <a:r>
                        <a:rPr lang="en-US" sz="800" b="0" i="0" u="none" strike="noStrike">
                          <a:solidFill>
                            <a:srgbClr val="000000"/>
                          </a:solidFill>
                          <a:effectLst/>
                          <a:latin typeface="Calibri" panose="020F0502020204030204" pitchFamily="34" charset="0"/>
                        </a:rPr>
                        <a:t>Commutative and Associative Property of Multiplication</a:t>
                      </a:r>
                    </a:p>
                  </a:txBody>
                  <a:tcPr marL="6596" marR="6596" marT="659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Solve Multiplication and Division Equations</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Calibri" panose="020F0502020204030204" pitchFamily="34" charset="0"/>
                        </a:rPr>
                        <a:t>Distributive Property of Multiplication</a:t>
                      </a:r>
                    </a:p>
                  </a:txBody>
                  <a:tcPr marL="6596" marR="6596" marT="6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Model Multiplication and Division within 100</a:t>
                      </a:r>
                    </a:p>
                  </a:txBody>
                  <a:tcPr marL="6596" marR="6596" marT="659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97600257"/>
                  </a:ext>
                </a:extLst>
              </a:tr>
              <a:tr h="389119">
                <a:tc v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a:t>
                      </a:r>
                    </a:p>
                  </a:txBody>
                  <a:tcPr marL="6596" marR="6596" marT="6596"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 </a:t>
                      </a:r>
                    </a:p>
                  </a:txBody>
                  <a:tcPr marL="6596" marR="6596" marT="6596"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316245"/>
                  </a:ext>
                </a:extLst>
              </a:tr>
            </a:tbl>
          </a:graphicData>
        </a:graphic>
      </p:graphicFrame>
      <p:graphicFrame>
        <p:nvGraphicFramePr>
          <p:cNvPr id="13" name="Table 12">
            <a:extLst>
              <a:ext uri="{FF2B5EF4-FFF2-40B4-BE49-F238E27FC236}">
                <a16:creationId xmlns:a16="http://schemas.microsoft.com/office/drawing/2014/main" id="{7216AF02-A277-42DB-8FDD-55D109A5B89F}"/>
              </a:ext>
            </a:extLst>
          </p:cNvPr>
          <p:cNvGraphicFramePr>
            <a:graphicFrameLocks noGrp="1"/>
          </p:cNvGraphicFramePr>
          <p:nvPr>
            <p:extLst>
              <p:ext uri="{D42A27DB-BD31-4B8C-83A1-F6EECF244321}">
                <p14:modId xmlns:p14="http://schemas.microsoft.com/office/powerpoint/2010/main" val="220582994"/>
              </p:ext>
            </p:extLst>
          </p:nvPr>
        </p:nvGraphicFramePr>
        <p:xfrm>
          <a:off x="619934" y="4085163"/>
          <a:ext cx="7901487" cy="1191705"/>
        </p:xfrm>
        <a:graphic>
          <a:graphicData uri="http://schemas.openxmlformats.org/drawingml/2006/table">
            <a:tbl>
              <a:tblPr/>
              <a:tblGrid>
                <a:gridCol w="1469121">
                  <a:extLst>
                    <a:ext uri="{9D8B030D-6E8A-4147-A177-3AD203B41FA5}">
                      <a16:colId xmlns:a16="http://schemas.microsoft.com/office/drawing/2014/main" val="419619419"/>
                    </a:ext>
                  </a:extLst>
                </a:gridCol>
                <a:gridCol w="1072061">
                  <a:extLst>
                    <a:ext uri="{9D8B030D-6E8A-4147-A177-3AD203B41FA5}">
                      <a16:colId xmlns:a16="http://schemas.microsoft.com/office/drawing/2014/main" val="67635364"/>
                    </a:ext>
                  </a:extLst>
                </a:gridCol>
                <a:gridCol w="1072061">
                  <a:extLst>
                    <a:ext uri="{9D8B030D-6E8A-4147-A177-3AD203B41FA5}">
                      <a16:colId xmlns:a16="http://schemas.microsoft.com/office/drawing/2014/main" val="956275152"/>
                    </a:ext>
                  </a:extLst>
                </a:gridCol>
                <a:gridCol w="1072061">
                  <a:extLst>
                    <a:ext uri="{9D8B030D-6E8A-4147-A177-3AD203B41FA5}">
                      <a16:colId xmlns:a16="http://schemas.microsoft.com/office/drawing/2014/main" val="4175694421"/>
                    </a:ext>
                  </a:extLst>
                </a:gridCol>
                <a:gridCol w="1072061">
                  <a:extLst>
                    <a:ext uri="{9D8B030D-6E8A-4147-A177-3AD203B41FA5}">
                      <a16:colId xmlns:a16="http://schemas.microsoft.com/office/drawing/2014/main" val="692551938"/>
                    </a:ext>
                  </a:extLst>
                </a:gridCol>
                <a:gridCol w="1072061">
                  <a:extLst>
                    <a:ext uri="{9D8B030D-6E8A-4147-A177-3AD203B41FA5}">
                      <a16:colId xmlns:a16="http://schemas.microsoft.com/office/drawing/2014/main" val="40040082"/>
                    </a:ext>
                  </a:extLst>
                </a:gridCol>
                <a:gridCol w="1072061">
                  <a:extLst>
                    <a:ext uri="{9D8B030D-6E8A-4147-A177-3AD203B41FA5}">
                      <a16:colId xmlns:a16="http://schemas.microsoft.com/office/drawing/2014/main" val="3319824396"/>
                    </a:ext>
                  </a:extLst>
                </a:gridCol>
              </a:tblGrid>
              <a:tr h="392870">
                <a:tc rowSpan="3">
                  <a:txBody>
                    <a:bodyPr/>
                    <a:lstStyle/>
                    <a:p>
                      <a:pPr algn="l" fontAlgn="ctr"/>
                      <a:r>
                        <a:rPr lang="en-US" sz="1100" b="0" i="0" u="none" strike="noStrike">
                          <a:solidFill>
                            <a:srgbClr val="000000"/>
                          </a:solidFill>
                          <a:effectLst/>
                          <a:latin typeface="Calibri" panose="020F0502020204030204" pitchFamily="34" charset="0"/>
                        </a:rPr>
                        <a:t>3. Measurement and Data</a:t>
                      </a:r>
                    </a:p>
                  </a:txBody>
                  <a:tcPr marL="6548" marR="6548" marT="6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Organize, Represent, and Interpret 3 Categories of Data</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Indirectly Measure Lengths through Iteration</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Analyze and Generate Picture Graphs and Bar Graphs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Analyze and Generate Line Plots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Measure and Estimate Lengths in Standard Units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dirty="0">
                          <a:solidFill>
                            <a:srgbClr val="000000"/>
                          </a:solidFill>
                          <a:effectLst/>
                          <a:latin typeface="Calibri" panose="020F0502020204030204" pitchFamily="34" charset="0"/>
                        </a:rPr>
                        <a:t>Solve Problems Involving Time, Volume and Mass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CEFF"/>
                    </a:solidFill>
                  </a:tcPr>
                </a:tc>
                <a:extLst>
                  <a:ext uri="{0D108BD9-81ED-4DB2-BD59-A6C34878D82A}">
                    <a16:rowId xmlns:a16="http://schemas.microsoft.com/office/drawing/2014/main" val="2957623986"/>
                  </a:ext>
                </a:extLst>
              </a:tr>
              <a:tr h="39287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Represent Whole Number Lengths on a Number Line</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Measuring and Estimating Areas of Plane Figures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E8FF"/>
                    </a:solidFill>
                  </a:tcPr>
                </a:tc>
                <a:tc>
                  <a:txBody>
                    <a:bodyPr/>
                    <a:lstStyle/>
                    <a:p>
                      <a:pPr algn="l" fontAlgn="t"/>
                      <a:r>
                        <a:rPr lang="en-US" sz="700" b="0" i="0" u="none" strike="noStrike">
                          <a:solidFill>
                            <a:srgbClr val="000000"/>
                          </a:solidFill>
                          <a:effectLst/>
                          <a:latin typeface="Calibri" panose="020F0502020204030204" pitchFamily="34" charset="0"/>
                        </a:rPr>
                        <a:t>Solve Problems Involving Perimeter of Polygons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CEFF"/>
                    </a:solidFill>
                  </a:tcPr>
                </a:tc>
                <a:tc>
                  <a:txBody>
                    <a:bodyPr/>
                    <a:lstStyle/>
                    <a:p>
                      <a:pPr algn="l" fontAlgn="t"/>
                      <a:r>
                        <a:rPr lang="en-US" sz="700" b="0" i="0" u="none" strike="noStrike">
                          <a:solidFill>
                            <a:srgbClr val="000000"/>
                          </a:solidFill>
                          <a:effectLst/>
                          <a:latin typeface="Calibri" panose="020F0502020204030204" pitchFamily="34" charset="0"/>
                        </a:rPr>
                        <a:t>Use Areas to Model Addition and Multiplication</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EE"/>
                    </a:solidFill>
                  </a:tcPr>
                </a:tc>
                <a:extLst>
                  <a:ext uri="{0D108BD9-81ED-4DB2-BD59-A6C34878D82A}">
                    <a16:rowId xmlns:a16="http://schemas.microsoft.com/office/drawing/2014/main" val="2564570910"/>
                  </a:ext>
                </a:extLst>
              </a:tr>
              <a:tr h="405965">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739176"/>
                  </a:ext>
                </a:extLst>
              </a:tr>
            </a:tbl>
          </a:graphicData>
        </a:graphic>
      </p:graphicFrame>
      <p:graphicFrame>
        <p:nvGraphicFramePr>
          <p:cNvPr id="14" name="Table 13">
            <a:extLst>
              <a:ext uri="{FF2B5EF4-FFF2-40B4-BE49-F238E27FC236}">
                <a16:creationId xmlns:a16="http://schemas.microsoft.com/office/drawing/2014/main" id="{8566BBB1-F0D3-4DF4-B046-1DA1DA0688CC}"/>
              </a:ext>
            </a:extLst>
          </p:cNvPr>
          <p:cNvGraphicFramePr>
            <a:graphicFrameLocks noGrp="1"/>
          </p:cNvGraphicFramePr>
          <p:nvPr>
            <p:extLst>
              <p:ext uri="{D42A27DB-BD31-4B8C-83A1-F6EECF244321}">
                <p14:modId xmlns:p14="http://schemas.microsoft.com/office/powerpoint/2010/main" val="4009274813"/>
              </p:ext>
            </p:extLst>
          </p:nvPr>
        </p:nvGraphicFramePr>
        <p:xfrm>
          <a:off x="617289" y="5276868"/>
          <a:ext cx="7901486" cy="1054202"/>
        </p:xfrm>
        <a:graphic>
          <a:graphicData uri="http://schemas.openxmlformats.org/drawingml/2006/table">
            <a:tbl>
              <a:tblPr/>
              <a:tblGrid>
                <a:gridCol w="1469120">
                  <a:extLst>
                    <a:ext uri="{9D8B030D-6E8A-4147-A177-3AD203B41FA5}">
                      <a16:colId xmlns:a16="http://schemas.microsoft.com/office/drawing/2014/main" val="3920587040"/>
                    </a:ext>
                  </a:extLst>
                </a:gridCol>
                <a:gridCol w="1072061">
                  <a:extLst>
                    <a:ext uri="{9D8B030D-6E8A-4147-A177-3AD203B41FA5}">
                      <a16:colId xmlns:a16="http://schemas.microsoft.com/office/drawing/2014/main" val="1631418303"/>
                    </a:ext>
                  </a:extLst>
                </a:gridCol>
                <a:gridCol w="1072061">
                  <a:extLst>
                    <a:ext uri="{9D8B030D-6E8A-4147-A177-3AD203B41FA5}">
                      <a16:colId xmlns:a16="http://schemas.microsoft.com/office/drawing/2014/main" val="347565043"/>
                    </a:ext>
                  </a:extLst>
                </a:gridCol>
                <a:gridCol w="1072061">
                  <a:extLst>
                    <a:ext uri="{9D8B030D-6E8A-4147-A177-3AD203B41FA5}">
                      <a16:colId xmlns:a16="http://schemas.microsoft.com/office/drawing/2014/main" val="2874530623"/>
                    </a:ext>
                  </a:extLst>
                </a:gridCol>
                <a:gridCol w="1072061">
                  <a:extLst>
                    <a:ext uri="{9D8B030D-6E8A-4147-A177-3AD203B41FA5}">
                      <a16:colId xmlns:a16="http://schemas.microsoft.com/office/drawing/2014/main" val="1409657569"/>
                    </a:ext>
                  </a:extLst>
                </a:gridCol>
                <a:gridCol w="1072061">
                  <a:extLst>
                    <a:ext uri="{9D8B030D-6E8A-4147-A177-3AD203B41FA5}">
                      <a16:colId xmlns:a16="http://schemas.microsoft.com/office/drawing/2014/main" val="1379372530"/>
                    </a:ext>
                  </a:extLst>
                </a:gridCol>
                <a:gridCol w="1072061">
                  <a:extLst>
                    <a:ext uri="{9D8B030D-6E8A-4147-A177-3AD203B41FA5}">
                      <a16:colId xmlns:a16="http://schemas.microsoft.com/office/drawing/2014/main" val="1693165097"/>
                    </a:ext>
                  </a:extLst>
                </a:gridCol>
              </a:tblGrid>
              <a:tr h="392870">
                <a:tc rowSpan="3">
                  <a:txBody>
                    <a:bodyPr/>
                    <a:lstStyle/>
                    <a:p>
                      <a:pPr algn="l" fontAlgn="ctr"/>
                      <a:r>
                        <a:rPr lang="en-US" sz="1100" b="0" i="0" u="none" strike="noStrike" dirty="0">
                          <a:solidFill>
                            <a:srgbClr val="000000"/>
                          </a:solidFill>
                          <a:effectLst/>
                          <a:latin typeface="Calibri" panose="020F0502020204030204" pitchFamily="34" charset="0"/>
                        </a:rPr>
                        <a:t>4. Geometry</a:t>
                      </a:r>
                    </a:p>
                  </a:txBody>
                  <a:tcPr marL="6548" marR="6548" marT="6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Analyze, Compare, and Compose 3-Dimensional Shapes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700" b="0" i="0" u="none" strike="noStrike">
                          <a:solidFill>
                            <a:srgbClr val="000000"/>
                          </a:solidFill>
                          <a:effectLst/>
                          <a:latin typeface="Calibri" panose="020F0502020204030204" pitchFamily="34" charset="0"/>
                        </a:rPr>
                        <a:t>2- and 3-Dimensional Composite Shapes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700" b="0" i="0" u="none" strike="noStrike">
                          <a:solidFill>
                            <a:srgbClr val="000000"/>
                          </a:solidFill>
                          <a:effectLst/>
                          <a:latin typeface="Calibri" panose="020F0502020204030204" pitchFamily="34" charset="0"/>
                        </a:rPr>
                        <a:t>Analyze, Draw and Compare Shapes Having Specified Attributes</a:t>
                      </a:r>
                    </a:p>
                  </a:txBody>
                  <a:tcPr marL="6548" marR="6548" marT="654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Identify Common Polygons and 3-Dimensional Figures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Categorize Shapes with Common Attributes</a:t>
                      </a:r>
                    </a:p>
                  </a:txBody>
                  <a:tcPr marL="6548" marR="6548" marT="6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US" sz="700" b="0" i="0" u="none" strike="noStrike">
                          <a:solidFill>
                            <a:srgbClr val="000000"/>
                          </a:solidFill>
                          <a:effectLst/>
                          <a:latin typeface="Calibri" panose="020F0502020204030204" pitchFamily="34" charset="0"/>
                        </a:rPr>
                        <a:t>Partition Shapes into Parts with Equal Areas</a:t>
                      </a:r>
                    </a:p>
                  </a:txBody>
                  <a:tcPr marL="6548" marR="6548" marT="654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11981035"/>
                  </a:ext>
                </a:extLst>
              </a:tr>
              <a:tr h="392870">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6548" marR="6548" marT="654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6548" marR="6548" marT="654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3558278"/>
                  </a:ext>
                </a:extLst>
              </a:tr>
              <a:tr h="268462">
                <a:tc v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6548" marR="6548" marT="65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6548" marR="6548" marT="6548"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10488"/>
                  </a:ext>
                </a:extLst>
              </a:tr>
            </a:tbl>
          </a:graphicData>
        </a:graphic>
      </p:graphicFrame>
    </p:spTree>
    <p:extLst>
      <p:ext uri="{BB962C8B-B14F-4D97-AF65-F5344CB8AC3E}">
        <p14:creationId xmlns:p14="http://schemas.microsoft.com/office/powerpoint/2010/main" val="2912582402"/>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7238206" cy="1362075"/>
          </a:xfrm>
        </p:spPr>
        <p:txBody>
          <a:bodyPr/>
          <a:lstStyle/>
          <a:p>
            <a:r>
              <a:rPr lang="en-US" dirty="0">
                <a:latin typeface="Century Gothic" panose="020B0502020202020204" pitchFamily="34" charset="0"/>
                <a:cs typeface="Arial" panose="020B0604020202020204" pitchFamily="34" charset="0"/>
              </a:rPr>
              <a:t>Value to programs and Administrators</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59</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Tree>
    <p:extLst>
      <p:ext uri="{BB962C8B-B14F-4D97-AF65-F5344CB8AC3E}">
        <p14:creationId xmlns:p14="http://schemas.microsoft.com/office/powerpoint/2010/main" val="943610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9" name="TextBox 8">
            <a:extLst>
              <a:ext uri="{FF2B5EF4-FFF2-40B4-BE49-F238E27FC236}">
                <a16:creationId xmlns:a16="http://schemas.microsoft.com/office/drawing/2014/main" id="{EC325175-F1AC-4681-9E39-F993F9C07DAF}"/>
              </a:ext>
            </a:extLst>
          </p:cNvPr>
          <p:cNvSpPr txBox="1"/>
          <p:nvPr/>
        </p:nvSpPr>
        <p:spPr>
          <a:xfrm>
            <a:off x="571500" y="2133600"/>
            <a:ext cx="8001000" cy="1815882"/>
          </a:xfrm>
          <a:prstGeom prst="rect">
            <a:avLst/>
          </a:prstGeom>
          <a:noFill/>
        </p:spPr>
        <p:txBody>
          <a:bodyPr wrap="square" rtlCol="0">
            <a:spAutoFit/>
          </a:bodyPr>
          <a:lstStyle/>
          <a:p>
            <a:r>
              <a:rPr lang="en-US" sz="2800" i="1" dirty="0">
                <a:solidFill>
                  <a:srgbClr val="7030A0"/>
                </a:solidFill>
              </a:rPr>
              <a:t>The ABE Mathematics Curriculum Matrix helps adult educators deal with the challenges of their work and answer the most important questions to be more efficient in their practice. </a:t>
            </a:r>
          </a:p>
        </p:txBody>
      </p:sp>
    </p:spTree>
    <p:extLst>
      <p:ext uri="{BB962C8B-B14F-4D97-AF65-F5344CB8AC3E}">
        <p14:creationId xmlns:p14="http://schemas.microsoft.com/office/powerpoint/2010/main" val="39151357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60</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7"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For Programs and Institutions</a:t>
            </a:r>
          </a:p>
        </p:txBody>
      </p:sp>
      <p:sp>
        <p:nvSpPr>
          <p:cNvPr id="4" name="TextBox 3"/>
          <p:cNvSpPr txBox="1"/>
          <p:nvPr/>
        </p:nvSpPr>
        <p:spPr>
          <a:xfrm>
            <a:off x="587375" y="1273274"/>
            <a:ext cx="6042025" cy="4893647"/>
          </a:xfrm>
          <a:prstGeom prst="rect">
            <a:avLst/>
          </a:prstGeom>
          <a:noFill/>
        </p:spPr>
        <p:txBody>
          <a:bodyPr wrap="square" rtlCol="0">
            <a:spAutoFit/>
          </a:bodyPr>
          <a:lstStyle/>
          <a:p>
            <a:pPr marL="342900" indent="-342900">
              <a:buFont typeface="Arial" panose="020B0604020202020204" pitchFamily="34" charset="0"/>
              <a:buChar char="•"/>
            </a:pPr>
            <a:r>
              <a:rPr lang="en-US" dirty="0"/>
              <a:t>Standards-Based Instruction Initiatives</a:t>
            </a:r>
          </a:p>
          <a:p>
            <a:pPr marL="342900" indent="-342900">
              <a:buFont typeface="Arial" panose="020B0604020202020204" pitchFamily="34" charset="0"/>
              <a:buChar char="•"/>
            </a:pPr>
            <a:r>
              <a:rPr lang="en-US" dirty="0"/>
              <a:t>Program Evaluation and School Improvement</a:t>
            </a:r>
          </a:p>
          <a:p>
            <a:pPr marL="342900" indent="-342900">
              <a:buFont typeface="Arial" panose="020B0604020202020204" pitchFamily="34" charset="0"/>
              <a:buChar char="•"/>
            </a:pPr>
            <a:r>
              <a:rPr lang="en-US" dirty="0"/>
              <a:t>Teacher Observation and/or Evaluation</a:t>
            </a:r>
          </a:p>
          <a:p>
            <a:pPr marL="342900" indent="-342900">
              <a:buFont typeface="Arial" panose="020B0604020202020204" pitchFamily="34" charset="0"/>
              <a:buChar char="•"/>
            </a:pPr>
            <a:r>
              <a:rPr lang="en-US" dirty="0"/>
              <a:t>Instructional Resource Alignment, Development and/or Evaluation</a:t>
            </a:r>
          </a:p>
          <a:p>
            <a:pPr marL="342900" indent="-342900">
              <a:buFont typeface="Arial" panose="020B0604020202020204" pitchFamily="34" charset="0"/>
              <a:buChar char="•"/>
            </a:pPr>
            <a:r>
              <a:rPr lang="en-US" dirty="0"/>
              <a:t>Curriculum Planning and Pacing</a:t>
            </a:r>
          </a:p>
          <a:p>
            <a:pPr marL="342900" indent="-342900">
              <a:buFont typeface="Arial" panose="020B0604020202020204" pitchFamily="34" charset="0"/>
              <a:buChar char="•"/>
            </a:pPr>
            <a:r>
              <a:rPr lang="en-US" dirty="0"/>
              <a:t>Professional Development</a:t>
            </a:r>
          </a:p>
          <a:p>
            <a:pPr marL="342900" indent="-342900">
              <a:buFont typeface="Arial" panose="020B0604020202020204" pitchFamily="34" charset="0"/>
              <a:buChar char="•"/>
            </a:pPr>
            <a:r>
              <a:rPr lang="en-US" dirty="0"/>
              <a:t>Student Recruitment and Retention</a:t>
            </a:r>
          </a:p>
          <a:p>
            <a:pPr marL="342900" indent="-342900">
              <a:buFont typeface="Arial" panose="020B0604020202020204" pitchFamily="34" charset="0"/>
              <a:buChar char="•"/>
            </a:pPr>
            <a:r>
              <a:rPr lang="en-US" dirty="0"/>
              <a:t>Teacher Empowerment and Retention</a:t>
            </a:r>
          </a:p>
          <a:p>
            <a:pPr marL="342900" indent="-342900">
              <a:buFont typeface="Arial" panose="020B0604020202020204" pitchFamily="34" charset="0"/>
              <a:buChar char="•"/>
            </a:pPr>
            <a:r>
              <a:rPr lang="en-US" dirty="0"/>
              <a:t>Career Pathways Planning and Counseling</a:t>
            </a:r>
          </a:p>
          <a:p>
            <a:pPr marL="342900" indent="-342900">
              <a:buFont typeface="Arial" panose="020B0604020202020204" pitchFamily="34" charset="0"/>
              <a:buChar char="•"/>
            </a:pPr>
            <a:r>
              <a:rPr lang="en-US" dirty="0"/>
              <a:t>Cross-Curricular Collaboration</a:t>
            </a:r>
          </a:p>
        </p:txBody>
      </p:sp>
      <p:pic>
        <p:nvPicPr>
          <p:cNvPr id="8" name="Picture 7"/>
          <p:cNvPicPr>
            <a:picLocks noChangeAspect="1"/>
          </p:cNvPicPr>
          <p:nvPr/>
        </p:nvPicPr>
        <p:blipFill>
          <a:blip r:embed="rId4"/>
          <a:stretch>
            <a:fillRect/>
          </a:stretch>
        </p:blipFill>
        <p:spPr>
          <a:xfrm>
            <a:off x="6629400" y="1273274"/>
            <a:ext cx="2276475" cy="1990725"/>
          </a:xfrm>
          <a:prstGeom prst="rect">
            <a:avLst/>
          </a:prstGeom>
        </p:spPr>
      </p:pic>
    </p:spTree>
    <p:extLst>
      <p:ext uri="{BB962C8B-B14F-4D97-AF65-F5344CB8AC3E}">
        <p14:creationId xmlns:p14="http://schemas.microsoft.com/office/powerpoint/2010/main" val="203829505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7238206" cy="1362075"/>
          </a:xfrm>
        </p:spPr>
        <p:txBody>
          <a:bodyPr/>
          <a:lstStyle/>
          <a:p>
            <a:r>
              <a:rPr lang="en-US" dirty="0">
                <a:latin typeface="Century Gothic" panose="020B0502020202020204" pitchFamily="34" charset="0"/>
                <a:cs typeface="Arial" panose="020B0604020202020204" pitchFamily="34" charset="0"/>
              </a:rPr>
              <a:t>THE interactive online Curriculum Matrix</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61</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grpSp>
        <p:nvGrpSpPr>
          <p:cNvPr id="8" name="Group 1">
            <a:extLst>
              <a:ext uri="{FF2B5EF4-FFF2-40B4-BE49-F238E27FC236}">
                <a16:creationId xmlns:a16="http://schemas.microsoft.com/office/drawing/2014/main" id="{BA37177C-71CC-4CF3-8E41-C78A7A05B9DD}"/>
              </a:ext>
            </a:extLst>
          </p:cNvPr>
          <p:cNvGrpSpPr>
            <a:grpSpLocks/>
          </p:cNvGrpSpPr>
          <p:nvPr/>
        </p:nvGrpSpPr>
        <p:grpSpPr bwMode="auto">
          <a:xfrm>
            <a:off x="4754833" y="1066800"/>
            <a:ext cx="4206334" cy="2769516"/>
            <a:chOff x="374650" y="3169006"/>
            <a:chExt cx="3206750" cy="2112607"/>
          </a:xfrm>
        </p:grpSpPr>
        <p:pic>
          <p:nvPicPr>
            <p:cNvPr id="9" name="Picture 8" descr="C:\Projects\IRSC_IPDAE\Misc\ipdae_site_on_laptop.png">
              <a:extLst>
                <a:ext uri="{FF2B5EF4-FFF2-40B4-BE49-F238E27FC236}">
                  <a16:creationId xmlns:a16="http://schemas.microsoft.com/office/drawing/2014/main" id="{8D94F83A-8F17-406B-889E-0B4B27E726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50" y="3169006"/>
              <a:ext cx="3206750" cy="211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77E75A86-CCFB-40FD-B006-9DE945967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78559"/>
              <a:ext cx="2208401" cy="129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446374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164496" y="40265"/>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Hyperlinks to Standards and Resources</a:t>
            </a:r>
          </a:p>
        </p:txBody>
      </p:sp>
      <p:pic>
        <p:nvPicPr>
          <p:cNvPr id="13" name="Picture 12">
            <a:extLst>
              <a:ext uri="{FF2B5EF4-FFF2-40B4-BE49-F238E27FC236}">
                <a16:creationId xmlns:a16="http://schemas.microsoft.com/office/drawing/2014/main" id="{80554A62-E11F-4EDF-9B17-BF6311BA63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400" y="1253710"/>
            <a:ext cx="8830736" cy="5370100"/>
          </a:xfrm>
          <a:prstGeom prst="rect">
            <a:avLst/>
          </a:prstGeom>
        </p:spPr>
      </p:pic>
      <p:pic>
        <p:nvPicPr>
          <p:cNvPr id="2" name="Picture 1"/>
          <p:cNvPicPr>
            <a:picLocks noChangeAspect="1"/>
          </p:cNvPicPr>
          <p:nvPr/>
        </p:nvPicPr>
        <p:blipFill>
          <a:blip r:embed="rId6"/>
          <a:stretch>
            <a:fillRect/>
          </a:stretch>
        </p:blipFill>
        <p:spPr>
          <a:xfrm>
            <a:off x="5231030" y="1801232"/>
            <a:ext cx="3348834" cy="3358136"/>
          </a:xfrm>
          <a:prstGeom prst="rect">
            <a:avLst/>
          </a:prstGeom>
        </p:spPr>
      </p:pic>
      <p:pic>
        <p:nvPicPr>
          <p:cNvPr id="4" name="Picture 3"/>
          <p:cNvPicPr>
            <a:picLocks noChangeAspect="1"/>
          </p:cNvPicPr>
          <p:nvPr/>
        </p:nvPicPr>
        <p:blipFill>
          <a:blip r:embed="rId7"/>
          <a:stretch>
            <a:fillRect/>
          </a:stretch>
        </p:blipFill>
        <p:spPr>
          <a:xfrm>
            <a:off x="1014334" y="5325848"/>
            <a:ext cx="7565530" cy="1391208"/>
          </a:xfrm>
          <a:prstGeom prst="rect">
            <a:avLst/>
          </a:prstGeom>
        </p:spPr>
      </p:pic>
      <p:sp>
        <p:nvSpPr>
          <p:cNvPr id="5" name="TextBox 4"/>
          <p:cNvSpPr txBox="1"/>
          <p:nvPr/>
        </p:nvSpPr>
        <p:spPr>
          <a:xfrm>
            <a:off x="2525930" y="920750"/>
            <a:ext cx="5410200" cy="830997"/>
          </a:xfrm>
          <a:prstGeom prst="rect">
            <a:avLst/>
          </a:prstGeom>
          <a:noFill/>
        </p:spPr>
        <p:txBody>
          <a:bodyPr wrap="square" rtlCol="0">
            <a:spAutoFit/>
          </a:bodyPr>
          <a:lstStyle/>
          <a:p>
            <a:r>
              <a:rPr lang="en-US" sz="4800" b="1" dirty="0">
                <a:solidFill>
                  <a:srgbClr val="FF0000"/>
                </a:solidFill>
              </a:rPr>
              <a:t>Coming Soon!</a:t>
            </a:r>
          </a:p>
        </p:txBody>
      </p:sp>
      <p:pic>
        <p:nvPicPr>
          <p:cNvPr id="8194" name="Picture 2" descr="Image result for mouse poin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74" y="40265"/>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7876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4728966"/>
            <a:ext cx="7238206" cy="1362075"/>
          </a:xfrm>
        </p:spPr>
        <p:txBody>
          <a:bodyPr/>
          <a:lstStyle/>
          <a:p>
            <a:r>
              <a:rPr lang="en-US" dirty="0">
                <a:latin typeface="Century Gothic" panose="020B0502020202020204" pitchFamily="34" charset="0"/>
                <a:cs typeface="Arial" panose="020B0604020202020204" pitchFamily="34" charset="0"/>
              </a:rPr>
              <a:t>Additional Curriculum Matrix Resources</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63</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grpSp>
        <p:nvGrpSpPr>
          <p:cNvPr id="8" name="Group 1">
            <a:extLst>
              <a:ext uri="{FF2B5EF4-FFF2-40B4-BE49-F238E27FC236}">
                <a16:creationId xmlns:a16="http://schemas.microsoft.com/office/drawing/2014/main" id="{BA37177C-71CC-4CF3-8E41-C78A7A05B9DD}"/>
              </a:ext>
            </a:extLst>
          </p:cNvPr>
          <p:cNvGrpSpPr>
            <a:grpSpLocks/>
          </p:cNvGrpSpPr>
          <p:nvPr/>
        </p:nvGrpSpPr>
        <p:grpSpPr bwMode="auto">
          <a:xfrm>
            <a:off x="4754833" y="1066800"/>
            <a:ext cx="4206334" cy="2769516"/>
            <a:chOff x="374650" y="3169006"/>
            <a:chExt cx="3206750" cy="2112607"/>
          </a:xfrm>
        </p:grpSpPr>
        <p:pic>
          <p:nvPicPr>
            <p:cNvPr id="9" name="Picture 8" descr="C:\Projects\IRSC_IPDAE\Misc\ipdae_site_on_laptop.png">
              <a:extLst>
                <a:ext uri="{FF2B5EF4-FFF2-40B4-BE49-F238E27FC236}">
                  <a16:creationId xmlns:a16="http://schemas.microsoft.com/office/drawing/2014/main" id="{8D94F83A-8F17-406B-889E-0B4B27E726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50" y="3169006"/>
              <a:ext cx="3206750" cy="211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77E75A86-CCFB-40FD-B006-9DE945967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78559"/>
              <a:ext cx="2208401" cy="129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46421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64</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sp>
        <p:nvSpPr>
          <p:cNvPr id="7" name="Rectangle 6">
            <a:extLst>
              <a:ext uri="{FF2B5EF4-FFF2-40B4-BE49-F238E27FC236}">
                <a16:creationId xmlns:a16="http://schemas.microsoft.com/office/drawing/2014/main" id="{03E68BBE-36F1-49C9-8D74-7B997B759AD2}"/>
              </a:ext>
            </a:extLst>
          </p:cNvPr>
          <p:cNvSpPr/>
          <p:nvPr/>
        </p:nvSpPr>
        <p:spPr>
          <a:xfrm>
            <a:off x="457051" y="5330537"/>
            <a:ext cx="8229897" cy="523220"/>
          </a:xfrm>
          <a:prstGeom prst="rect">
            <a:avLst/>
          </a:prstGeom>
        </p:spPr>
        <p:txBody>
          <a:bodyPr wrap="square">
            <a:spAutoFit/>
          </a:bodyPr>
          <a:lstStyle/>
          <a:p>
            <a:pPr algn="ctr"/>
            <a:r>
              <a:rPr lang="en-US" sz="2800" dirty="0"/>
              <a:t>https://www.youtube.com/watch?v=hKs-obd0ufI</a:t>
            </a:r>
          </a:p>
        </p:txBody>
      </p:sp>
      <p:pic>
        <p:nvPicPr>
          <p:cNvPr id="2" name="Picture 1">
            <a:extLst>
              <a:ext uri="{FF2B5EF4-FFF2-40B4-BE49-F238E27FC236}">
                <a16:creationId xmlns:a16="http://schemas.microsoft.com/office/drawing/2014/main" id="{41F13ECD-3EAA-4783-A346-7083227FA15F}"/>
              </a:ext>
            </a:extLst>
          </p:cNvPr>
          <p:cNvPicPr>
            <a:picLocks noChangeAspect="1"/>
          </p:cNvPicPr>
          <p:nvPr/>
        </p:nvPicPr>
        <p:blipFill>
          <a:blip r:embed="rId4"/>
          <a:stretch>
            <a:fillRect/>
          </a:stretch>
        </p:blipFill>
        <p:spPr>
          <a:xfrm>
            <a:off x="1828799" y="1143000"/>
            <a:ext cx="5486400" cy="4114798"/>
          </a:xfrm>
          <a:prstGeom prst="rect">
            <a:avLst/>
          </a:prstGeom>
        </p:spPr>
      </p:pic>
      <p:sp>
        <p:nvSpPr>
          <p:cNvPr id="8" name="Rectangle 7">
            <a:extLst>
              <a:ext uri="{FF2B5EF4-FFF2-40B4-BE49-F238E27FC236}">
                <a16:creationId xmlns:a16="http://schemas.microsoft.com/office/drawing/2014/main" id="{D7DC0B98-D419-4DB4-81B3-EDDB0C136B19}"/>
              </a:ext>
            </a:extLst>
          </p:cNvPr>
          <p:cNvSpPr/>
          <p:nvPr/>
        </p:nvSpPr>
        <p:spPr>
          <a:xfrm>
            <a:off x="2894011" y="5853757"/>
            <a:ext cx="3355975" cy="461665"/>
          </a:xfrm>
          <a:prstGeom prst="rect">
            <a:avLst/>
          </a:prstGeom>
          <a:solidFill>
            <a:srgbClr val="1E9AD2"/>
          </a:solidFill>
          <a:scene3d>
            <a:camera prst="orthographicFront"/>
            <a:lightRig rig="threePt" dir="t"/>
          </a:scene3d>
          <a:sp3d>
            <a:bevelT/>
          </a:sp3d>
        </p:spPr>
        <p:txBody>
          <a:bodyPr>
            <a:spAutoFit/>
          </a:bodyPr>
          <a:lstStyle/>
          <a:p>
            <a:pPr algn="ctr">
              <a:defRPr/>
            </a:pPr>
            <a:r>
              <a:rPr lang="en-US" b="1" dirty="0">
                <a:cs typeface="Arial" panose="020B0604020202020204" pitchFamily="34" charset="0"/>
              </a:rPr>
              <a:t>floridaipdae.org</a:t>
            </a:r>
          </a:p>
        </p:txBody>
      </p:sp>
    </p:spTree>
    <p:extLst>
      <p:ext uri="{BB962C8B-B14F-4D97-AF65-F5344CB8AC3E}">
        <p14:creationId xmlns:p14="http://schemas.microsoft.com/office/powerpoint/2010/main" val="11072793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65</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5" name="Picture 4">
            <a:extLst>
              <a:ext uri="{FF2B5EF4-FFF2-40B4-BE49-F238E27FC236}">
                <a16:creationId xmlns:a16="http://schemas.microsoft.com/office/drawing/2014/main" id="{A9E2FE3B-7B55-4B2B-B1CC-3FEF05BEF747}"/>
              </a:ext>
            </a:extLst>
          </p:cNvPr>
          <p:cNvPicPr>
            <a:picLocks noChangeAspect="1"/>
          </p:cNvPicPr>
          <p:nvPr/>
        </p:nvPicPr>
        <p:blipFill>
          <a:blip r:embed="rId4"/>
          <a:stretch>
            <a:fillRect/>
          </a:stretch>
        </p:blipFill>
        <p:spPr>
          <a:xfrm>
            <a:off x="1676400" y="1143000"/>
            <a:ext cx="5486004" cy="4114502"/>
          </a:xfrm>
          <a:prstGeom prst="rect">
            <a:avLst/>
          </a:prstGeom>
        </p:spPr>
      </p:pic>
      <p:sp>
        <p:nvSpPr>
          <p:cNvPr id="7" name="Rectangle 6">
            <a:extLst>
              <a:ext uri="{FF2B5EF4-FFF2-40B4-BE49-F238E27FC236}">
                <a16:creationId xmlns:a16="http://schemas.microsoft.com/office/drawing/2014/main" id="{03E68BBE-36F1-49C9-8D74-7B997B759AD2}"/>
              </a:ext>
            </a:extLst>
          </p:cNvPr>
          <p:cNvSpPr/>
          <p:nvPr/>
        </p:nvSpPr>
        <p:spPr>
          <a:xfrm>
            <a:off x="457051" y="5330537"/>
            <a:ext cx="8229897" cy="523220"/>
          </a:xfrm>
          <a:prstGeom prst="rect">
            <a:avLst/>
          </a:prstGeom>
        </p:spPr>
        <p:txBody>
          <a:bodyPr wrap="square">
            <a:spAutoFit/>
          </a:bodyPr>
          <a:lstStyle/>
          <a:p>
            <a:r>
              <a:rPr lang="en-US" sz="2800" dirty="0"/>
              <a:t>https://www.youtube.com/watch?v=gZ1MEKVppZY</a:t>
            </a:r>
          </a:p>
        </p:txBody>
      </p:sp>
      <p:sp>
        <p:nvSpPr>
          <p:cNvPr id="13" name="Rectangle 12">
            <a:extLst>
              <a:ext uri="{FF2B5EF4-FFF2-40B4-BE49-F238E27FC236}">
                <a16:creationId xmlns:a16="http://schemas.microsoft.com/office/drawing/2014/main" id="{A71225D2-9748-4853-AE95-762CED74C37D}"/>
              </a:ext>
            </a:extLst>
          </p:cNvPr>
          <p:cNvSpPr/>
          <p:nvPr/>
        </p:nvSpPr>
        <p:spPr>
          <a:xfrm>
            <a:off x="2894011" y="5853757"/>
            <a:ext cx="3355975" cy="461665"/>
          </a:xfrm>
          <a:prstGeom prst="rect">
            <a:avLst/>
          </a:prstGeom>
          <a:solidFill>
            <a:srgbClr val="1E9AD2"/>
          </a:solidFill>
          <a:scene3d>
            <a:camera prst="orthographicFront"/>
            <a:lightRig rig="threePt" dir="t"/>
          </a:scene3d>
          <a:sp3d>
            <a:bevelT/>
          </a:sp3d>
        </p:spPr>
        <p:txBody>
          <a:bodyPr>
            <a:spAutoFit/>
          </a:bodyPr>
          <a:lstStyle/>
          <a:p>
            <a:pPr algn="ctr">
              <a:defRPr/>
            </a:pPr>
            <a:r>
              <a:rPr lang="en-US" b="1" dirty="0">
                <a:cs typeface="Arial" panose="020B0604020202020204" pitchFamily="34" charset="0"/>
              </a:rPr>
              <a:t>floridaipdae.org</a:t>
            </a:r>
          </a:p>
        </p:txBody>
      </p:sp>
    </p:spTree>
    <p:extLst>
      <p:ext uri="{BB962C8B-B14F-4D97-AF65-F5344CB8AC3E}">
        <p14:creationId xmlns:p14="http://schemas.microsoft.com/office/powerpoint/2010/main" val="26679589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66</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8" name="Picture 7">
            <a:extLst>
              <a:ext uri="{FF2B5EF4-FFF2-40B4-BE49-F238E27FC236}">
                <a16:creationId xmlns:a16="http://schemas.microsoft.com/office/drawing/2014/main" id="{2306BF40-EF53-4523-A22E-B6FCDB738C15}"/>
              </a:ext>
            </a:extLst>
          </p:cNvPr>
          <p:cNvPicPr>
            <a:picLocks noChangeAspect="1"/>
          </p:cNvPicPr>
          <p:nvPr/>
        </p:nvPicPr>
        <p:blipFill>
          <a:blip r:embed="rId4"/>
          <a:stretch>
            <a:fillRect/>
          </a:stretch>
        </p:blipFill>
        <p:spPr>
          <a:xfrm>
            <a:off x="198281" y="1408835"/>
            <a:ext cx="8747438" cy="4444502"/>
          </a:xfrm>
          <a:prstGeom prst="rect">
            <a:avLst/>
          </a:prstGeom>
        </p:spPr>
      </p:pic>
      <p:sp>
        <p:nvSpPr>
          <p:cNvPr id="9" name="Rectangle 8">
            <a:extLst>
              <a:ext uri="{FF2B5EF4-FFF2-40B4-BE49-F238E27FC236}">
                <a16:creationId xmlns:a16="http://schemas.microsoft.com/office/drawing/2014/main" id="{122955E3-D54D-4220-B393-9123109DDAB8}"/>
              </a:ext>
            </a:extLst>
          </p:cNvPr>
          <p:cNvSpPr/>
          <p:nvPr/>
        </p:nvSpPr>
        <p:spPr>
          <a:xfrm>
            <a:off x="2894012" y="5913216"/>
            <a:ext cx="3355975" cy="461665"/>
          </a:xfrm>
          <a:prstGeom prst="rect">
            <a:avLst/>
          </a:prstGeom>
          <a:solidFill>
            <a:srgbClr val="1E9AD2"/>
          </a:solidFill>
          <a:scene3d>
            <a:camera prst="orthographicFront"/>
            <a:lightRig rig="threePt" dir="t"/>
          </a:scene3d>
          <a:sp3d>
            <a:bevelT/>
          </a:sp3d>
        </p:spPr>
        <p:txBody>
          <a:bodyPr>
            <a:spAutoFit/>
          </a:bodyPr>
          <a:lstStyle/>
          <a:p>
            <a:pPr algn="ctr">
              <a:defRPr/>
            </a:pPr>
            <a:r>
              <a:rPr lang="en-US" b="1" dirty="0">
                <a:cs typeface="Arial" panose="020B0604020202020204" pitchFamily="34" charset="0"/>
              </a:rPr>
              <a:t>floridaipdae.org</a:t>
            </a:r>
          </a:p>
        </p:txBody>
      </p:sp>
      <p:sp>
        <p:nvSpPr>
          <p:cNvPr id="12" name="Down Arrow 2">
            <a:extLst>
              <a:ext uri="{FF2B5EF4-FFF2-40B4-BE49-F238E27FC236}">
                <a16:creationId xmlns:a16="http://schemas.microsoft.com/office/drawing/2014/main" id="{162FA12A-D222-4C15-ADEB-9F95AC0BF02C}"/>
              </a:ext>
            </a:extLst>
          </p:cNvPr>
          <p:cNvSpPr/>
          <p:nvPr/>
        </p:nvSpPr>
        <p:spPr bwMode="auto">
          <a:xfrm rot="3169548">
            <a:off x="1659633" y="3855861"/>
            <a:ext cx="891790" cy="1180558"/>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509198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dirty="0">
                <a:solidFill>
                  <a:srgbClr val="92D050"/>
                </a:solidFill>
                <a:latin typeface="Century Gothic" pitchFamily="34" charset="0"/>
              </a:rPr>
              <a:t>Thank You</a:t>
            </a:r>
            <a:endParaRPr lang="en-US" altLang="en-US" sz="2000" dirty="0">
              <a:solidFill>
                <a:srgbClr val="DDDDDD"/>
              </a:solidFill>
              <a:latin typeface="Century Gothic" pitchFamily="34" charset="0"/>
            </a:endParaRPr>
          </a:p>
        </p:txBody>
      </p:sp>
      <p:pic>
        <p:nvPicPr>
          <p:cNvPr id="6148"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ChangeArrowheads="1"/>
          </p:cNvSpPr>
          <p:nvPr/>
        </p:nvSpPr>
        <p:spPr bwMode="auto">
          <a:xfrm>
            <a:off x="2286000" y="2667000"/>
            <a:ext cx="5410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r>
              <a:rPr lang="en-US" altLang="en-US" sz="2800" dirty="0">
                <a:solidFill>
                  <a:srgbClr val="74B230"/>
                </a:solidFill>
              </a:rPr>
              <a:t>By Educators For Educators</a:t>
            </a:r>
          </a:p>
        </p:txBody>
      </p:sp>
      <p:sp>
        <p:nvSpPr>
          <p:cNvPr id="12" name="Rectangle 3"/>
          <p:cNvSpPr>
            <a:spLocks noChangeArrowheads="1"/>
          </p:cNvSpPr>
          <p:nvPr/>
        </p:nvSpPr>
        <p:spPr bwMode="auto">
          <a:xfrm>
            <a:off x="1843087" y="3395663"/>
            <a:ext cx="495472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defRPr/>
            </a:pPr>
            <a:r>
              <a:rPr lang="en-US" altLang="en-US" sz="3600" b="1" dirty="0">
                <a:solidFill>
                  <a:srgbClr val="7030A0"/>
                </a:solidFill>
              </a:rPr>
              <a:t>www.floridaipdae.org</a:t>
            </a:r>
          </a:p>
          <a:p>
            <a:pPr algn="ctr" eaLnBrk="1" hangingPunct="1">
              <a:spcBef>
                <a:spcPct val="20000"/>
              </a:spcBef>
              <a:defRPr/>
            </a:pPr>
            <a:r>
              <a:rPr lang="en-US" altLang="en-US" sz="4000" b="1" dirty="0">
                <a:solidFill>
                  <a:srgbClr val="000000">
                    <a:lumMod val="95000"/>
                    <a:lumOff val="5000"/>
                  </a:srgbClr>
                </a:solidFill>
              </a:rPr>
              <a:t>Thank you for your participation! </a:t>
            </a:r>
          </a:p>
          <a:p>
            <a:pPr lvl="6" eaLnBrk="1" hangingPunct="1">
              <a:spcBef>
                <a:spcPct val="20000"/>
              </a:spcBef>
              <a:defRPr/>
            </a:pPr>
            <a:endParaRPr lang="en-US" altLang="en-US" sz="1800" b="1" dirty="0">
              <a:solidFill>
                <a:srgbClr val="660066"/>
              </a:solidFill>
            </a:endParaRPr>
          </a:p>
        </p:txBody>
      </p:sp>
      <p:pic>
        <p:nvPicPr>
          <p:cNvPr id="6151" name="Picture 4" descr="C:\Projects\IRSC_IPDAE\Misc\ipdae_logo_pl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87" y="1414463"/>
            <a:ext cx="408781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62002370"/>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C56BB8-E49A-4E71-80E3-B4435C32CF95}"/>
              </a:ext>
            </a:extLst>
          </p:cNvPr>
          <p:cNvPicPr>
            <a:picLocks noChangeAspect="1"/>
          </p:cNvPicPr>
          <p:nvPr/>
        </p:nvPicPr>
        <p:blipFill>
          <a:blip r:embed="rId3"/>
          <a:stretch>
            <a:fillRect/>
          </a:stretch>
        </p:blipFill>
        <p:spPr>
          <a:xfrm>
            <a:off x="0" y="411633"/>
            <a:ext cx="9144000" cy="6034734"/>
          </a:xfrm>
          <a:prstGeom prst="rect">
            <a:avLst/>
          </a:prstGeom>
        </p:spPr>
      </p:pic>
      <p:pic>
        <p:nvPicPr>
          <p:cNvPr id="5" name="Picture 4">
            <a:extLst>
              <a:ext uri="{FF2B5EF4-FFF2-40B4-BE49-F238E27FC236}">
                <a16:creationId xmlns:a16="http://schemas.microsoft.com/office/drawing/2014/main" id="{090E7581-DF03-4926-8CFE-B514002C86B1}"/>
              </a:ext>
            </a:extLst>
          </p:cNvPr>
          <p:cNvPicPr>
            <a:picLocks noChangeAspect="1"/>
          </p:cNvPicPr>
          <p:nvPr/>
        </p:nvPicPr>
        <p:blipFill rotWithShape="1">
          <a:blip r:embed="rId4"/>
          <a:srcRect l="2512" r="1444"/>
          <a:stretch/>
        </p:blipFill>
        <p:spPr>
          <a:xfrm>
            <a:off x="381000" y="685800"/>
            <a:ext cx="8742017" cy="6280404"/>
          </a:xfrm>
          <a:prstGeom prst="rect">
            <a:avLst/>
          </a:prstGeom>
        </p:spPr>
      </p:pic>
      <p:pic>
        <p:nvPicPr>
          <p:cNvPr id="6" name="Picture 5">
            <a:extLst>
              <a:ext uri="{FF2B5EF4-FFF2-40B4-BE49-F238E27FC236}">
                <a16:creationId xmlns:a16="http://schemas.microsoft.com/office/drawing/2014/main" id="{403A2F0A-4A78-4B92-8291-ED5DF1735E20}"/>
              </a:ext>
            </a:extLst>
          </p:cNvPr>
          <p:cNvPicPr>
            <a:picLocks noChangeAspect="1"/>
          </p:cNvPicPr>
          <p:nvPr/>
        </p:nvPicPr>
        <p:blipFill rotWithShape="1">
          <a:blip r:embed="rId5"/>
          <a:srcRect l="3955" b="3648"/>
          <a:stretch/>
        </p:blipFill>
        <p:spPr>
          <a:xfrm>
            <a:off x="457200" y="741986"/>
            <a:ext cx="8742017" cy="5963614"/>
          </a:xfrm>
          <a:prstGeom prst="rect">
            <a:avLst/>
          </a:prstGeom>
        </p:spPr>
      </p:pic>
      <p:pic>
        <p:nvPicPr>
          <p:cNvPr id="7" name="Picture 6">
            <a:extLst>
              <a:ext uri="{FF2B5EF4-FFF2-40B4-BE49-F238E27FC236}">
                <a16:creationId xmlns:a16="http://schemas.microsoft.com/office/drawing/2014/main" id="{6693E0AB-73BC-4D82-B094-FFA8CF7A30F5}"/>
              </a:ext>
            </a:extLst>
          </p:cNvPr>
          <p:cNvPicPr>
            <a:picLocks noChangeAspect="1"/>
          </p:cNvPicPr>
          <p:nvPr/>
        </p:nvPicPr>
        <p:blipFill>
          <a:blip r:embed="rId6"/>
          <a:stretch>
            <a:fillRect/>
          </a:stretch>
        </p:blipFill>
        <p:spPr>
          <a:xfrm>
            <a:off x="571057" y="780744"/>
            <a:ext cx="8572943" cy="5924856"/>
          </a:xfrm>
          <a:prstGeom prst="rect">
            <a:avLst/>
          </a:prstGeom>
        </p:spPr>
      </p:pic>
    </p:spTree>
    <p:extLst>
      <p:ext uri="{BB962C8B-B14F-4D97-AF65-F5344CB8AC3E}">
        <p14:creationId xmlns:p14="http://schemas.microsoft.com/office/powerpoint/2010/main" val="1780923129"/>
      </p:ext>
    </p:extLst>
  </p:cSld>
  <p:clrMapOvr>
    <a:masterClrMapping/>
  </p:clrMapOvr>
  <p:transition spd="med"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592887" cy="1362075"/>
          </a:xfrm>
        </p:spPr>
        <p:txBody>
          <a:bodyPr/>
          <a:lstStyle/>
          <a:p>
            <a:r>
              <a:rPr lang="en-US" dirty="0">
                <a:latin typeface="Century Gothic" panose="020B0502020202020204" pitchFamily="34" charset="0"/>
                <a:cs typeface="Arial" panose="020B0604020202020204" pitchFamily="34" charset="0"/>
              </a:rPr>
              <a:t>The College and Career Readiness Standards</a:t>
            </a:r>
          </a:p>
        </p:txBody>
      </p:sp>
      <p:sp>
        <p:nvSpPr>
          <p:cNvPr id="3" name="Text Placeholder 2"/>
          <p:cNvSpPr>
            <a:spLocks noGrp="1"/>
          </p:cNvSpPr>
          <p:nvPr>
            <p:ph type="body" idx="1"/>
          </p:nvPr>
        </p:nvSpPr>
        <p:spPr/>
        <p:txBody>
          <a:bodyPr/>
          <a:lstStyle/>
          <a:p>
            <a:r>
              <a:rPr lang="en-US" dirty="0">
                <a:latin typeface="Century Gothic" panose="020B0502020202020204" pitchFamily="34" charset="0"/>
                <a:cs typeface="Arial" panose="020B0604020202020204" pitchFamily="34" charset="0"/>
              </a:rPr>
              <a:t>The Teaching of Mathematics According to: </a:t>
            </a:r>
          </a:p>
        </p:txBody>
      </p:sp>
      <p:pic>
        <p:nvPicPr>
          <p:cNvPr id="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457200" y="64008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EF4560-FCA6-46DB-8B37-93EC71D5A8F6}" type="slidenum">
              <a:rPr lang="en-US" altLang="en-US" sz="1000">
                <a:solidFill>
                  <a:srgbClr val="898989"/>
                </a:solidFill>
                <a:latin typeface="Century Gothic" panose="020B0502020202020204" pitchFamily="34" charset="0"/>
                <a:ea typeface="MS PGothic" pitchFamily="34" charset="-128"/>
              </a:rPr>
              <a:pPr/>
              <a:t>7</a:t>
            </a:fld>
            <a:endParaRPr lang="en-US" altLang="en-US" sz="1000" dirty="0">
              <a:solidFill>
                <a:srgbClr val="898989"/>
              </a:solidFill>
              <a:latin typeface="Century Gothic" panose="020B0502020202020204" pitchFamily="34" charset="0"/>
              <a:ea typeface="MS PGothic" pitchFamily="34" charset="-128"/>
            </a:endParaRPr>
          </a:p>
        </p:txBody>
      </p:sp>
      <p:sp>
        <p:nvSpPr>
          <p:cNvPr id="11" name="Text Box 3"/>
          <p:cNvSpPr txBox="1">
            <a:spLocks noChangeArrowheads="1"/>
          </p:cNvSpPr>
          <p:nvPr/>
        </p:nvSpPr>
        <p:spPr bwMode="auto">
          <a:xfrm>
            <a:off x="4876800" y="6450013"/>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a:solidFill>
                  <a:schemeClr val="tx1">
                    <a:lumMod val="50000"/>
                    <a:lumOff val="50000"/>
                  </a:schemeClr>
                </a:solidFill>
                <a:latin typeface="Century Gothic" panose="020B0502020202020204" pitchFamily="34" charset="0"/>
              </a:rPr>
              <a:t>2017-18 The Institute for the Professional Development of Adult Educators</a:t>
            </a:r>
          </a:p>
        </p:txBody>
      </p:sp>
      <p:pic>
        <p:nvPicPr>
          <p:cNvPr id="7" name="Picture 6">
            <a:extLst>
              <a:ext uri="{FF2B5EF4-FFF2-40B4-BE49-F238E27FC236}">
                <a16:creationId xmlns:a16="http://schemas.microsoft.com/office/drawing/2014/main" id="{A9F561D3-6CA2-40BE-B614-6A060BD38726}"/>
              </a:ext>
            </a:extLst>
          </p:cNvPr>
          <p:cNvPicPr>
            <a:picLocks noChangeAspect="1"/>
          </p:cNvPicPr>
          <p:nvPr/>
        </p:nvPicPr>
        <p:blipFill>
          <a:blip r:embed="rId4"/>
          <a:stretch>
            <a:fillRect/>
          </a:stretch>
        </p:blipFill>
        <p:spPr>
          <a:xfrm>
            <a:off x="6477000" y="1049409"/>
            <a:ext cx="2224814" cy="2870728"/>
          </a:xfrm>
          <a:prstGeom prst="rect">
            <a:avLst/>
          </a:prstGeom>
        </p:spPr>
      </p:pic>
    </p:spTree>
    <p:extLst>
      <p:ext uri="{BB962C8B-B14F-4D97-AF65-F5344CB8AC3E}">
        <p14:creationId xmlns:p14="http://schemas.microsoft.com/office/powerpoint/2010/main" val="32562498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sp>
        <p:nvSpPr>
          <p:cNvPr id="4" name="TextBox 3">
            <a:extLst>
              <a:ext uri="{FF2B5EF4-FFF2-40B4-BE49-F238E27FC236}">
                <a16:creationId xmlns:a16="http://schemas.microsoft.com/office/drawing/2014/main" id="{4CC896A4-DC73-4386-BDFF-D5ECE328B2CC}"/>
              </a:ext>
            </a:extLst>
          </p:cNvPr>
          <p:cNvSpPr txBox="1"/>
          <p:nvPr/>
        </p:nvSpPr>
        <p:spPr>
          <a:xfrm>
            <a:off x="624233" y="1354699"/>
            <a:ext cx="8001000" cy="461665"/>
          </a:xfrm>
          <a:prstGeom prst="rect">
            <a:avLst/>
          </a:prstGeom>
          <a:noFill/>
        </p:spPr>
        <p:txBody>
          <a:bodyPr wrap="square" rtlCol="0">
            <a:spAutoFit/>
          </a:bodyPr>
          <a:lstStyle/>
          <a:p>
            <a:pPr algn="ctr"/>
            <a:r>
              <a:rPr lang="en-US" b="1" dirty="0">
                <a:solidFill>
                  <a:srgbClr val="7030A0"/>
                </a:solidFill>
              </a:rPr>
              <a:t>The Key Shifts in the Standards</a:t>
            </a:r>
          </a:p>
        </p:txBody>
      </p:sp>
      <p:sp>
        <p:nvSpPr>
          <p:cNvPr id="10" name="TextBox 9"/>
          <p:cNvSpPr txBox="1"/>
          <p:nvPr/>
        </p:nvSpPr>
        <p:spPr>
          <a:xfrm>
            <a:off x="881628" y="1981200"/>
            <a:ext cx="5600700" cy="2677656"/>
          </a:xfrm>
          <a:prstGeom prst="rect">
            <a:avLst/>
          </a:prstGeom>
          <a:noFill/>
        </p:spPr>
        <p:txBody>
          <a:bodyPr wrap="square" rtlCol="0">
            <a:spAutoFit/>
          </a:bodyPr>
          <a:lstStyle/>
          <a:p>
            <a:pPr marL="457200" lvl="3" indent="-457200">
              <a:buFont typeface="+mj-lt"/>
              <a:buAutoNum type="arabicPeriod"/>
            </a:pPr>
            <a:r>
              <a:rPr lang="en-US" dirty="0"/>
              <a:t>Focus</a:t>
            </a:r>
          </a:p>
          <a:p>
            <a:pPr marL="457200" lvl="3" indent="-457200">
              <a:buFont typeface="+mj-lt"/>
              <a:buAutoNum type="arabicPeriod"/>
            </a:pPr>
            <a:r>
              <a:rPr lang="en-US" dirty="0"/>
              <a:t>Coherence</a:t>
            </a:r>
          </a:p>
          <a:p>
            <a:pPr marL="457200" lvl="3" indent="-457200">
              <a:buFont typeface="+mj-lt"/>
              <a:buAutoNum type="arabicPeriod"/>
            </a:pPr>
            <a:r>
              <a:rPr lang="en-US" dirty="0"/>
              <a:t>Rigor</a:t>
            </a:r>
          </a:p>
          <a:p>
            <a:pPr marL="914400" lvl="4" indent="-457200">
              <a:buFont typeface="+mj-lt"/>
              <a:buAutoNum type="alphaLcPeriod"/>
            </a:pPr>
            <a:r>
              <a:rPr lang="en-US" dirty="0"/>
              <a:t>Conceptual Understanding</a:t>
            </a:r>
          </a:p>
          <a:p>
            <a:pPr marL="914400" lvl="4" indent="-457200">
              <a:buFont typeface="+mj-lt"/>
              <a:buAutoNum type="alphaLcPeriod"/>
            </a:pPr>
            <a:r>
              <a:rPr lang="en-US" dirty="0"/>
              <a:t>Procedural Fluency</a:t>
            </a:r>
          </a:p>
          <a:p>
            <a:pPr marL="914400" lvl="4" indent="-457200">
              <a:buFont typeface="+mj-lt"/>
              <a:buAutoNum type="alphaLcPeriod"/>
            </a:pPr>
            <a:r>
              <a:rPr lang="en-US" dirty="0"/>
              <a:t>Application</a:t>
            </a:r>
          </a:p>
          <a:p>
            <a:endParaRPr lang="en-US" dirty="0"/>
          </a:p>
        </p:txBody>
      </p:sp>
      <p:pic>
        <p:nvPicPr>
          <p:cNvPr id="12" name="Picture 11"/>
          <p:cNvPicPr>
            <a:picLocks noChangeAspect="1"/>
          </p:cNvPicPr>
          <p:nvPr/>
        </p:nvPicPr>
        <p:blipFill>
          <a:blip r:embed="rId5"/>
          <a:stretch>
            <a:fillRect/>
          </a:stretch>
        </p:blipFill>
        <p:spPr>
          <a:xfrm>
            <a:off x="6324600" y="3326654"/>
            <a:ext cx="2499586" cy="3225272"/>
          </a:xfrm>
          <a:prstGeom prst="rect">
            <a:avLst/>
          </a:prstGeom>
        </p:spPr>
      </p:pic>
    </p:spTree>
    <p:extLst>
      <p:ext uri="{BB962C8B-B14F-4D97-AF65-F5344CB8AC3E}">
        <p14:creationId xmlns:p14="http://schemas.microsoft.com/office/powerpoint/2010/main" val="99290890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654050" y="109538"/>
            <a:ext cx="2774950" cy="811212"/>
            <a:chOff x="653655" y="110157"/>
            <a:chExt cx="2775345" cy="810096"/>
          </a:xfrm>
        </p:grpSpPr>
        <p:sp>
          <p:nvSpPr>
            <p:cNvPr id="7" name="Text Box 4"/>
            <p:cNvSpPr txBox="1">
              <a:spLocks noChangeArrowheads="1"/>
            </p:cNvSpPr>
            <p:nvPr/>
          </p:nvSpPr>
          <p:spPr bwMode="auto">
            <a:xfrm>
              <a:off x="914400" y="658643"/>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dirty="0">
                  <a:solidFill>
                    <a:srgbClr val="85CB55"/>
                  </a:solidFill>
                  <a:latin typeface="Century Gothic" panose="020B0502020202020204" pitchFamily="34" charset="0"/>
                </a:rPr>
                <a:t>BY EDUCATORS FOR EDUCATORS</a:t>
              </a:r>
            </a:p>
          </p:txBody>
        </p:sp>
        <p:pic>
          <p:nvPicPr>
            <p:cNvPr id="8" name="Picture 5" descr="C:\Projects\IRSC_IPDAE\CorporateFiles\LogoDesign\ipdae_text_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55" y="228600"/>
              <a:ext cx="1266136" cy="54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cts\IRSC_IPDAE\CorporateFiles\LogoDesign\ipdae_icon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78" y="110157"/>
              <a:ext cx="448244" cy="5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4"/>
          <p:cNvSpPr txBox="1">
            <a:spLocks noChangeArrowheads="1"/>
          </p:cNvSpPr>
          <p:nvPr/>
        </p:nvSpPr>
        <p:spPr bwMode="auto">
          <a:xfrm>
            <a:off x="4343400" y="22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US" altLang="en-US" dirty="0">
                <a:solidFill>
                  <a:srgbClr val="92D050"/>
                </a:solidFill>
                <a:latin typeface="Century Gothic" panose="020B0502020202020204" pitchFamily="34" charset="0"/>
              </a:rPr>
              <a:t>CCRS</a:t>
            </a:r>
          </a:p>
        </p:txBody>
      </p:sp>
      <p:sp>
        <p:nvSpPr>
          <p:cNvPr id="4" name="TextBox 3">
            <a:extLst>
              <a:ext uri="{FF2B5EF4-FFF2-40B4-BE49-F238E27FC236}">
                <a16:creationId xmlns:a16="http://schemas.microsoft.com/office/drawing/2014/main" id="{4CC896A4-DC73-4386-BDFF-D5ECE328B2CC}"/>
              </a:ext>
            </a:extLst>
          </p:cNvPr>
          <p:cNvSpPr txBox="1"/>
          <p:nvPr/>
        </p:nvSpPr>
        <p:spPr>
          <a:xfrm>
            <a:off x="624233" y="1354699"/>
            <a:ext cx="8001000" cy="461665"/>
          </a:xfrm>
          <a:prstGeom prst="rect">
            <a:avLst/>
          </a:prstGeom>
          <a:noFill/>
        </p:spPr>
        <p:txBody>
          <a:bodyPr wrap="square" rtlCol="0">
            <a:spAutoFit/>
          </a:bodyPr>
          <a:lstStyle/>
          <a:p>
            <a:pPr algn="ctr"/>
            <a:r>
              <a:rPr lang="en-US" b="1" dirty="0">
                <a:solidFill>
                  <a:srgbClr val="7030A0"/>
                </a:solidFill>
              </a:rPr>
              <a:t>Focus</a:t>
            </a:r>
          </a:p>
        </p:txBody>
      </p:sp>
      <p:sp>
        <p:nvSpPr>
          <p:cNvPr id="10" name="TextBox 9"/>
          <p:cNvSpPr txBox="1"/>
          <p:nvPr/>
        </p:nvSpPr>
        <p:spPr>
          <a:xfrm>
            <a:off x="988847" y="1738890"/>
            <a:ext cx="7271772" cy="461665"/>
          </a:xfrm>
          <a:prstGeom prst="rect">
            <a:avLst/>
          </a:prstGeom>
          <a:noFill/>
        </p:spPr>
        <p:txBody>
          <a:bodyPr wrap="square" rtlCol="0">
            <a:spAutoFit/>
          </a:bodyPr>
          <a:lstStyle/>
          <a:p>
            <a:pPr marL="0" lvl="3" algn="ctr"/>
            <a:r>
              <a:rPr lang="en-US" i="1" dirty="0"/>
              <a:t>Focusing strongly where the standards focus</a:t>
            </a:r>
          </a:p>
        </p:txBody>
      </p:sp>
      <p:pic>
        <p:nvPicPr>
          <p:cNvPr id="12" name="Picture 11"/>
          <p:cNvPicPr>
            <a:picLocks noChangeAspect="1"/>
          </p:cNvPicPr>
          <p:nvPr/>
        </p:nvPicPr>
        <p:blipFill>
          <a:blip r:embed="rId5"/>
          <a:stretch>
            <a:fillRect/>
          </a:stretch>
        </p:blipFill>
        <p:spPr>
          <a:xfrm>
            <a:off x="6324600" y="3326654"/>
            <a:ext cx="2499586" cy="3225272"/>
          </a:xfrm>
          <a:prstGeom prst="rect">
            <a:avLst/>
          </a:prstGeom>
        </p:spPr>
      </p:pic>
      <p:sp>
        <p:nvSpPr>
          <p:cNvPr id="2" name="TextBox 1"/>
          <p:cNvSpPr txBox="1"/>
          <p:nvPr/>
        </p:nvSpPr>
        <p:spPr>
          <a:xfrm>
            <a:off x="654050" y="2362200"/>
            <a:ext cx="5518150" cy="3416320"/>
          </a:xfrm>
          <a:prstGeom prst="rect">
            <a:avLst/>
          </a:prstGeom>
          <a:noFill/>
        </p:spPr>
        <p:txBody>
          <a:bodyPr wrap="square" rtlCol="0">
            <a:spAutoFit/>
          </a:bodyPr>
          <a:lstStyle/>
          <a:p>
            <a:r>
              <a:rPr lang="en-US" dirty="0"/>
              <a:t>Instructors need to:</a:t>
            </a:r>
          </a:p>
          <a:p>
            <a:pPr marL="342900" indent="-342900">
              <a:buFont typeface="Arial" panose="020B0604020202020204" pitchFamily="34" charset="0"/>
              <a:buChar char="•"/>
            </a:pPr>
            <a:r>
              <a:rPr lang="en-US" dirty="0"/>
              <a:t>narrow significantly and to deepen the manner in which they teach mathematics</a:t>
            </a:r>
          </a:p>
          <a:p>
            <a:pPr marL="342900" indent="-342900">
              <a:buFont typeface="Arial" panose="020B0604020202020204" pitchFamily="34" charset="0"/>
              <a:buChar char="•"/>
            </a:pPr>
            <a:r>
              <a:rPr lang="en-US" dirty="0"/>
              <a:t>focus deeply on the major work of each level</a:t>
            </a:r>
          </a:p>
          <a:p>
            <a:pPr marL="342900" indent="-342900">
              <a:buFont typeface="Arial" panose="020B0604020202020204" pitchFamily="34" charset="0"/>
              <a:buChar char="•"/>
            </a:pPr>
            <a:r>
              <a:rPr lang="en-US" dirty="0"/>
              <a:t>select priority content which addresses clear understanding</a:t>
            </a:r>
            <a:br>
              <a:rPr lang="en-US" dirty="0"/>
            </a:br>
            <a:endParaRPr lang="en-US" dirty="0"/>
          </a:p>
        </p:txBody>
      </p:sp>
    </p:spTree>
    <p:extLst>
      <p:ext uri="{BB962C8B-B14F-4D97-AF65-F5344CB8AC3E}">
        <p14:creationId xmlns:p14="http://schemas.microsoft.com/office/powerpoint/2010/main" val="29285165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2.1|1.8"/>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IMING" val="|2.1|1.8"/>
</p:tagLst>
</file>

<file path=ppt/tags/tag6.xml><?xml version="1.0" encoding="utf-8"?>
<p:tagLst xmlns:a="http://schemas.openxmlformats.org/drawingml/2006/main" xmlns:r="http://schemas.openxmlformats.org/officeDocument/2006/relationships" xmlns:p="http://schemas.openxmlformats.org/presentationml/2006/main">
  <p:tag name="TIMING" val="|2.1|1.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2.1|1.8"/>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2.1|1.8"/>
  <p:tag name="ARTICULATE_SLIDE_THUMBNAIL_REFRESH" val="1"/>
</p:tagLst>
</file>

<file path=ppt/theme/theme1.xml><?xml version="1.0" encoding="utf-8"?>
<a:theme xmlns:a="http://schemas.openxmlformats.org/drawingml/2006/main" name="VOICEONE_Hero 2005">
  <a:themeElements>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ICEONE_Hero 2005">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ICEONE_Hero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ICEONE_Hero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ICEONE_Hero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ICEONE_Hero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ICEONE_Hero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ICEONE_Hero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VOICEONE_Hero 2005</Template>
  <TotalTime>5924</TotalTime>
  <Words>10948</Words>
  <Application>Microsoft Office PowerPoint</Application>
  <PresentationFormat>On-screen Show (4:3)</PresentationFormat>
  <Paragraphs>1949</Paragraphs>
  <Slides>68</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MS PGothic</vt:lpstr>
      <vt:lpstr>Arial</vt:lpstr>
      <vt:lpstr>Calibri</vt:lpstr>
      <vt:lpstr>Century Gothic</vt:lpstr>
      <vt:lpstr>Symbol</vt:lpstr>
      <vt:lpstr>Times</vt:lpstr>
      <vt:lpstr>Times New Roman</vt:lpstr>
      <vt:lpstr>VOICEONE_Hero 2005</vt:lpstr>
      <vt:lpstr>PowerPoint Presentation</vt:lpstr>
      <vt:lpstr>PowerPoint Presentation</vt:lpstr>
      <vt:lpstr>The Purpose of the Matrix</vt:lpstr>
      <vt:lpstr>PowerPoint Presentation</vt:lpstr>
      <vt:lpstr>PowerPoint Presentation</vt:lpstr>
      <vt:lpstr>PowerPoint Presentation</vt:lpstr>
      <vt:lpstr>The College and Career Readiness Standards</vt:lpstr>
      <vt:lpstr>PowerPoint Presentation</vt:lpstr>
      <vt:lpstr>PowerPoint Presentation</vt:lpstr>
      <vt:lpstr>PowerPoint Presentation</vt:lpstr>
      <vt:lpstr>PowerPoint Presentation</vt:lpstr>
      <vt:lpstr>The Curriculum Frameworks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ABE Mathematics curriculum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of the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for adult basic Education (TABE) 11 &amp;12</vt:lpstr>
      <vt:lpstr>PowerPoint Presentation</vt:lpstr>
      <vt:lpstr>PowerPoint Presentation</vt:lpstr>
      <vt:lpstr>PowerPoint Presentation</vt:lpstr>
      <vt:lpstr>PowerPoint Presentation</vt:lpstr>
      <vt:lpstr>PowerPoint Presentation</vt:lpstr>
      <vt:lpstr>PowerPoint Presentation</vt:lpstr>
      <vt:lpstr>THE Various matrix Overlays in Development</vt:lpstr>
      <vt:lpstr>PowerPoint Presentation</vt:lpstr>
      <vt:lpstr>PowerPoint Presentation</vt:lpstr>
      <vt:lpstr>PowerPoint Presentation</vt:lpstr>
      <vt:lpstr>PowerPoint Presentation</vt:lpstr>
      <vt:lpstr>PowerPoint Presentation</vt:lpstr>
      <vt:lpstr>Value to programs and Administrators</vt:lpstr>
      <vt:lpstr>PowerPoint Presentation</vt:lpstr>
      <vt:lpstr>THE interactive online Curriculum Matrix</vt:lpstr>
      <vt:lpstr>PowerPoint Presentation</vt:lpstr>
      <vt:lpstr>Additional Curriculum Matrix Resources</vt:lpstr>
      <vt:lpstr>PowerPoint Presentation</vt:lpstr>
      <vt:lpstr>PowerPoint Presentation</vt:lpstr>
      <vt:lpstr>PowerPoint Presentation</vt:lpstr>
      <vt:lpstr>PowerPoint Presentation</vt:lpstr>
      <vt:lpstr>PowerPoint Presentation</vt:lpstr>
    </vt:vector>
  </TitlesOfParts>
  <Company>HBI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JR</dc:creator>
  <cp:lastModifiedBy>Ronald allan Cruz</cp:lastModifiedBy>
  <cp:revision>418</cp:revision>
  <cp:lastPrinted>2018-06-13T22:25:14Z</cp:lastPrinted>
  <dcterms:created xsi:type="dcterms:W3CDTF">2005-02-03T19:10:17Z</dcterms:created>
  <dcterms:modified xsi:type="dcterms:W3CDTF">2018-06-18T14:21:16Z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76DFD7B6-E437-4A48-96D2-FAA2EF18C61C</vt:lpwstr>
  </property>
  <property fmtid="{D5CDD505-2E9C-101B-9397-08002B2CF9AE}" pid="3" name="ArticulatePath">
    <vt:lpwstr>IPDAE_T2c</vt:lpwstr>
  </property>
</Properties>
</file>