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ED159-FB12-4314-8B23-34B452292F7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67BDF1-E2DD-4684-9574-6B86F831F251}">
      <dgm:prSet phldrT="[Text]"/>
      <dgm:spPr/>
      <dgm:t>
        <a:bodyPr/>
        <a:lstStyle/>
        <a:p>
          <a:r>
            <a:rPr lang="en-US" dirty="0" smtClean="0"/>
            <a:t>Reading 1</a:t>
          </a:r>
          <a:endParaRPr lang="en-US" dirty="0"/>
        </a:p>
      </dgm:t>
    </dgm:pt>
    <dgm:pt modelId="{1EBA1B0F-2CD8-4F8B-A335-7051E6B4285C}" type="parTrans" cxnId="{BE357956-8C7D-4761-BA1C-2A184C3BC5E0}">
      <dgm:prSet/>
      <dgm:spPr/>
      <dgm:t>
        <a:bodyPr/>
        <a:lstStyle/>
        <a:p>
          <a:endParaRPr lang="en-US"/>
        </a:p>
      </dgm:t>
    </dgm:pt>
    <dgm:pt modelId="{F47FAF37-CE18-46E5-8B58-47482ADDCA6C}" type="sibTrans" cxnId="{BE357956-8C7D-4761-BA1C-2A184C3BC5E0}">
      <dgm:prSet/>
      <dgm:spPr/>
      <dgm:t>
        <a:bodyPr/>
        <a:lstStyle/>
        <a:p>
          <a:endParaRPr lang="en-US"/>
        </a:p>
      </dgm:t>
    </dgm:pt>
    <dgm:pt modelId="{C7D1ED03-0BFC-4552-8C9B-DF737CFAD8DF}">
      <dgm:prSet phldrT="[Text]"/>
      <dgm:spPr/>
      <dgm:t>
        <a:bodyPr/>
        <a:lstStyle/>
        <a:p>
          <a:r>
            <a:rPr lang="en-US" dirty="0" smtClean="0"/>
            <a:t>15 weeks- Begins 1</a:t>
          </a:r>
          <a:r>
            <a:rPr lang="en-US" baseline="30000" dirty="0" smtClean="0"/>
            <a:t>st</a:t>
          </a:r>
          <a:r>
            <a:rPr lang="en-US" dirty="0" smtClean="0"/>
            <a:t> day of the semester</a:t>
          </a:r>
          <a:endParaRPr lang="en-US" dirty="0"/>
        </a:p>
      </dgm:t>
    </dgm:pt>
    <dgm:pt modelId="{7F11F1E3-4CDA-440A-9E09-3E82C75DC28F}" type="parTrans" cxnId="{5B69C9F2-F16D-444E-9BA0-7256ACD4F7D6}">
      <dgm:prSet/>
      <dgm:spPr/>
      <dgm:t>
        <a:bodyPr/>
        <a:lstStyle/>
        <a:p>
          <a:endParaRPr lang="en-US"/>
        </a:p>
      </dgm:t>
    </dgm:pt>
    <dgm:pt modelId="{4CF6B099-E85E-4934-93FB-CF0ED409D3CA}" type="sibTrans" cxnId="{5B69C9F2-F16D-444E-9BA0-7256ACD4F7D6}">
      <dgm:prSet/>
      <dgm:spPr/>
      <dgm:t>
        <a:bodyPr/>
        <a:lstStyle/>
        <a:p>
          <a:endParaRPr lang="en-US"/>
        </a:p>
      </dgm:t>
    </dgm:pt>
    <dgm:pt modelId="{07B93EF6-3B28-4B20-9C78-AE71DF8F016E}">
      <dgm:prSet phldrT="[Text]"/>
      <dgm:spPr/>
      <dgm:t>
        <a:bodyPr/>
        <a:lstStyle/>
        <a:p>
          <a:r>
            <a:rPr lang="en-US" dirty="0" smtClean="0"/>
            <a:t>Reading 2</a:t>
          </a:r>
          <a:endParaRPr lang="en-US" dirty="0"/>
        </a:p>
      </dgm:t>
    </dgm:pt>
    <dgm:pt modelId="{4B002CD2-7D8E-49B4-BD8B-91FE0199A4F3}" type="parTrans" cxnId="{1651CB1F-08E4-4B24-8C0F-E0906746C329}">
      <dgm:prSet/>
      <dgm:spPr/>
      <dgm:t>
        <a:bodyPr/>
        <a:lstStyle/>
        <a:p>
          <a:endParaRPr lang="en-US"/>
        </a:p>
      </dgm:t>
    </dgm:pt>
    <dgm:pt modelId="{16A221BE-0A97-48A2-B38E-16065D72BEEE}" type="sibTrans" cxnId="{1651CB1F-08E4-4B24-8C0F-E0906746C329}">
      <dgm:prSet/>
      <dgm:spPr/>
      <dgm:t>
        <a:bodyPr/>
        <a:lstStyle/>
        <a:p>
          <a:endParaRPr lang="en-US"/>
        </a:p>
      </dgm:t>
    </dgm:pt>
    <dgm:pt modelId="{D4739320-7005-4A29-BF63-972731CFE2FC}">
      <dgm:prSet phldrT="[Text]"/>
      <dgm:spPr/>
      <dgm:t>
        <a:bodyPr/>
        <a:lstStyle/>
        <a:p>
          <a:r>
            <a:rPr lang="en-US" dirty="0" smtClean="0"/>
            <a:t>12 weeks-Begins 3 weeks into the semester </a:t>
          </a:r>
          <a:endParaRPr lang="en-US" dirty="0"/>
        </a:p>
      </dgm:t>
    </dgm:pt>
    <dgm:pt modelId="{4A225998-8D93-4882-BC6F-345BF1E718BA}" type="parTrans" cxnId="{A4438F08-C2F3-4771-933E-9E4F14ED0B12}">
      <dgm:prSet/>
      <dgm:spPr/>
      <dgm:t>
        <a:bodyPr/>
        <a:lstStyle/>
        <a:p>
          <a:endParaRPr lang="en-US"/>
        </a:p>
      </dgm:t>
    </dgm:pt>
    <dgm:pt modelId="{CB5B79CE-7DFD-4BEA-AB3C-BC7E883128A1}" type="sibTrans" cxnId="{A4438F08-C2F3-4771-933E-9E4F14ED0B12}">
      <dgm:prSet/>
      <dgm:spPr/>
      <dgm:t>
        <a:bodyPr/>
        <a:lstStyle/>
        <a:p>
          <a:endParaRPr lang="en-US"/>
        </a:p>
      </dgm:t>
    </dgm:pt>
    <dgm:pt modelId="{1881A81B-7C83-4513-99B5-0EAC88DFEC56}">
      <dgm:prSet phldrT="[Text]"/>
      <dgm:spPr/>
      <dgm:t>
        <a:bodyPr/>
        <a:lstStyle/>
        <a:p>
          <a:r>
            <a:rPr lang="en-US" dirty="0" smtClean="0"/>
            <a:t>Reading 3</a:t>
          </a:r>
          <a:endParaRPr lang="en-US" dirty="0"/>
        </a:p>
      </dgm:t>
    </dgm:pt>
    <dgm:pt modelId="{AD3539DE-0051-4603-AB60-BB0FB9546248}" type="parTrans" cxnId="{A1E3CE8B-6C49-4C9A-A07B-8BE77FFE4942}">
      <dgm:prSet/>
      <dgm:spPr/>
      <dgm:t>
        <a:bodyPr/>
        <a:lstStyle/>
        <a:p>
          <a:endParaRPr lang="en-US"/>
        </a:p>
      </dgm:t>
    </dgm:pt>
    <dgm:pt modelId="{EC97AAF3-DB82-4DFC-B71F-796B52B60AA0}" type="sibTrans" cxnId="{A1E3CE8B-6C49-4C9A-A07B-8BE77FFE4942}">
      <dgm:prSet/>
      <dgm:spPr/>
      <dgm:t>
        <a:bodyPr/>
        <a:lstStyle/>
        <a:p>
          <a:endParaRPr lang="en-US"/>
        </a:p>
      </dgm:t>
    </dgm:pt>
    <dgm:pt modelId="{323CD6C6-9BF5-499F-A1B0-E1C2D09F438F}">
      <dgm:prSet phldrT="[Text]"/>
      <dgm:spPr/>
      <dgm:t>
        <a:bodyPr/>
        <a:lstStyle/>
        <a:p>
          <a:r>
            <a:rPr lang="en-US" dirty="0" smtClean="0"/>
            <a:t>7 weeks-Begins 1</a:t>
          </a:r>
          <a:r>
            <a:rPr lang="en-US" baseline="30000" dirty="0" smtClean="0"/>
            <a:t>st</a:t>
          </a:r>
          <a:r>
            <a:rPr lang="en-US" dirty="0" smtClean="0"/>
            <a:t> day of the semester</a:t>
          </a:r>
        </a:p>
        <a:p>
          <a:r>
            <a:rPr lang="en-US" dirty="0" smtClean="0"/>
            <a:t>             Begins 7 weeks into the semester </a:t>
          </a:r>
          <a:endParaRPr lang="en-US" dirty="0"/>
        </a:p>
      </dgm:t>
    </dgm:pt>
    <dgm:pt modelId="{4DD03785-20C7-405F-BA5A-CB1FB294A14F}" type="parTrans" cxnId="{52A1227A-8D71-4836-9DEF-ACB954D5625B}">
      <dgm:prSet/>
      <dgm:spPr/>
      <dgm:t>
        <a:bodyPr/>
        <a:lstStyle/>
        <a:p>
          <a:endParaRPr lang="en-US"/>
        </a:p>
      </dgm:t>
    </dgm:pt>
    <dgm:pt modelId="{5639CC10-B3DF-44E0-BFE2-9940EF0E7DF4}" type="sibTrans" cxnId="{52A1227A-8D71-4836-9DEF-ACB954D5625B}">
      <dgm:prSet/>
      <dgm:spPr/>
      <dgm:t>
        <a:bodyPr/>
        <a:lstStyle/>
        <a:p>
          <a:endParaRPr lang="en-US"/>
        </a:p>
      </dgm:t>
    </dgm:pt>
    <dgm:pt modelId="{88FBB97C-BFAD-45BC-9E4A-FE0D5692FDE9}" type="pres">
      <dgm:prSet presAssocID="{B65ED159-FB12-4314-8B23-34B452292F7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7A955CB-BD6E-4E9E-B2E4-6FCF20F0E323}" type="pres">
      <dgm:prSet presAssocID="{5067BDF1-E2DD-4684-9574-6B86F831F251}" presName="parenttextcomposite" presStyleCnt="0"/>
      <dgm:spPr/>
    </dgm:pt>
    <dgm:pt modelId="{772F2325-28AF-459F-8DCA-0A9A9B976BBD}" type="pres">
      <dgm:prSet presAssocID="{5067BDF1-E2DD-4684-9574-6B86F831F25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6E8D0-E625-4322-A3A0-2C1EA33E50EF}" type="pres">
      <dgm:prSet presAssocID="{5067BDF1-E2DD-4684-9574-6B86F831F251}" presName="composite" presStyleCnt="0"/>
      <dgm:spPr/>
    </dgm:pt>
    <dgm:pt modelId="{FB599BCE-39CB-4B27-AC95-82316B6AE852}" type="pres">
      <dgm:prSet presAssocID="{5067BDF1-E2DD-4684-9574-6B86F831F251}" presName="chevron1" presStyleLbl="alignNode1" presStyleIdx="0" presStyleCnt="21"/>
      <dgm:spPr/>
    </dgm:pt>
    <dgm:pt modelId="{39E9CB25-CADD-4E4F-8F9C-E6AAFC1CCCBA}" type="pres">
      <dgm:prSet presAssocID="{5067BDF1-E2DD-4684-9574-6B86F831F251}" presName="chevron2" presStyleLbl="alignNode1" presStyleIdx="1" presStyleCnt="21"/>
      <dgm:spPr/>
    </dgm:pt>
    <dgm:pt modelId="{C2406B6C-0A32-48B2-A925-70665AF789BC}" type="pres">
      <dgm:prSet presAssocID="{5067BDF1-E2DD-4684-9574-6B86F831F251}" presName="chevron3" presStyleLbl="alignNode1" presStyleIdx="2" presStyleCnt="21"/>
      <dgm:spPr/>
    </dgm:pt>
    <dgm:pt modelId="{6D394F77-3833-4277-A1AF-1F32C7F98FCD}" type="pres">
      <dgm:prSet presAssocID="{5067BDF1-E2DD-4684-9574-6B86F831F251}" presName="chevron4" presStyleLbl="alignNode1" presStyleIdx="3" presStyleCnt="21"/>
      <dgm:spPr/>
    </dgm:pt>
    <dgm:pt modelId="{47596B94-1FEA-40B4-BF04-C4FEF9D0B09F}" type="pres">
      <dgm:prSet presAssocID="{5067BDF1-E2DD-4684-9574-6B86F831F251}" presName="chevron5" presStyleLbl="alignNode1" presStyleIdx="4" presStyleCnt="21"/>
      <dgm:spPr/>
    </dgm:pt>
    <dgm:pt modelId="{6DB46D03-D72D-40C1-A34F-3AB8AC4611FA}" type="pres">
      <dgm:prSet presAssocID="{5067BDF1-E2DD-4684-9574-6B86F831F251}" presName="chevron6" presStyleLbl="alignNode1" presStyleIdx="5" presStyleCnt="21"/>
      <dgm:spPr/>
    </dgm:pt>
    <dgm:pt modelId="{2ED6B3ED-65E9-44AE-9CE7-3405DDDC8E6E}" type="pres">
      <dgm:prSet presAssocID="{5067BDF1-E2DD-4684-9574-6B86F831F251}" presName="chevron7" presStyleLbl="alignNode1" presStyleIdx="6" presStyleCnt="21"/>
      <dgm:spPr/>
    </dgm:pt>
    <dgm:pt modelId="{0406870C-238A-4D57-89BC-387A5A930621}" type="pres">
      <dgm:prSet presAssocID="{5067BDF1-E2DD-4684-9574-6B86F831F251}" presName="childtext" presStyleLbl="solidFgAcc1" presStyleIdx="0" presStyleCnt="3" custLinFactNeighborX="-659" custLinFactNeighborY="-128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0347A-29BB-4A6F-9117-588AD3F4CEE3}" type="pres">
      <dgm:prSet presAssocID="{F47FAF37-CE18-46E5-8B58-47482ADDCA6C}" presName="sibTrans" presStyleCnt="0"/>
      <dgm:spPr/>
    </dgm:pt>
    <dgm:pt modelId="{BEF7A9AF-99C6-44CF-B26B-35AFB7930A6F}" type="pres">
      <dgm:prSet presAssocID="{07B93EF6-3B28-4B20-9C78-AE71DF8F016E}" presName="parenttextcomposite" presStyleCnt="0"/>
      <dgm:spPr/>
    </dgm:pt>
    <dgm:pt modelId="{1427E0DB-F929-4AD8-9227-EDEE60B8F568}" type="pres">
      <dgm:prSet presAssocID="{07B93EF6-3B28-4B20-9C78-AE71DF8F016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94A51-B596-4581-BD8C-B80100056ECC}" type="pres">
      <dgm:prSet presAssocID="{07B93EF6-3B28-4B20-9C78-AE71DF8F016E}" presName="composite" presStyleCnt="0"/>
      <dgm:spPr/>
    </dgm:pt>
    <dgm:pt modelId="{C915D7CE-6643-4A92-9D4A-E0710C5A55BA}" type="pres">
      <dgm:prSet presAssocID="{07B93EF6-3B28-4B20-9C78-AE71DF8F016E}" presName="chevron1" presStyleLbl="alignNode1" presStyleIdx="7" presStyleCnt="21"/>
      <dgm:spPr/>
    </dgm:pt>
    <dgm:pt modelId="{8E7C610E-4B88-47A1-AA6E-26146C2B143A}" type="pres">
      <dgm:prSet presAssocID="{07B93EF6-3B28-4B20-9C78-AE71DF8F016E}" presName="chevron2" presStyleLbl="alignNode1" presStyleIdx="8" presStyleCnt="21"/>
      <dgm:spPr/>
    </dgm:pt>
    <dgm:pt modelId="{994AE672-C12F-4F37-91D4-BB76A8DE3EDC}" type="pres">
      <dgm:prSet presAssocID="{07B93EF6-3B28-4B20-9C78-AE71DF8F016E}" presName="chevron3" presStyleLbl="alignNode1" presStyleIdx="9" presStyleCnt="21"/>
      <dgm:spPr/>
    </dgm:pt>
    <dgm:pt modelId="{6CE00B31-2960-4D8E-BFE9-CBB3B842AFB8}" type="pres">
      <dgm:prSet presAssocID="{07B93EF6-3B28-4B20-9C78-AE71DF8F016E}" presName="chevron4" presStyleLbl="alignNode1" presStyleIdx="10" presStyleCnt="21"/>
      <dgm:spPr/>
    </dgm:pt>
    <dgm:pt modelId="{75C409F9-7948-42D8-A55B-50D7BF5809BF}" type="pres">
      <dgm:prSet presAssocID="{07B93EF6-3B28-4B20-9C78-AE71DF8F016E}" presName="chevron5" presStyleLbl="alignNode1" presStyleIdx="11" presStyleCnt="21"/>
      <dgm:spPr/>
    </dgm:pt>
    <dgm:pt modelId="{3C47C09B-2560-4B7B-89D0-6DBABA5B2861}" type="pres">
      <dgm:prSet presAssocID="{07B93EF6-3B28-4B20-9C78-AE71DF8F016E}" presName="chevron6" presStyleLbl="alignNode1" presStyleIdx="12" presStyleCnt="21"/>
      <dgm:spPr/>
    </dgm:pt>
    <dgm:pt modelId="{EDA9157F-3152-421D-BD97-261B187AD544}" type="pres">
      <dgm:prSet presAssocID="{07B93EF6-3B28-4B20-9C78-AE71DF8F016E}" presName="chevron7" presStyleLbl="alignNode1" presStyleIdx="13" presStyleCnt="21"/>
      <dgm:spPr/>
    </dgm:pt>
    <dgm:pt modelId="{7B3163F9-F282-4396-A6EC-FCDB1E9F6755}" type="pres">
      <dgm:prSet presAssocID="{07B93EF6-3B28-4B20-9C78-AE71DF8F016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6B34C-4DC6-4F5B-B7B6-6EBCB9444211}" type="pres">
      <dgm:prSet presAssocID="{16A221BE-0A97-48A2-B38E-16065D72BEEE}" presName="sibTrans" presStyleCnt="0"/>
      <dgm:spPr/>
    </dgm:pt>
    <dgm:pt modelId="{37F3AF38-8D55-4BBD-A498-E5FB7B156FD3}" type="pres">
      <dgm:prSet presAssocID="{1881A81B-7C83-4513-99B5-0EAC88DFEC56}" presName="parenttextcomposite" presStyleCnt="0"/>
      <dgm:spPr/>
    </dgm:pt>
    <dgm:pt modelId="{F3C40D22-20E0-40DD-80D3-728CCD8D08DF}" type="pres">
      <dgm:prSet presAssocID="{1881A81B-7C83-4513-99B5-0EAC88DFEC5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A0C99-AB29-4230-9616-062853561641}" type="pres">
      <dgm:prSet presAssocID="{1881A81B-7C83-4513-99B5-0EAC88DFEC56}" presName="composite" presStyleCnt="0"/>
      <dgm:spPr/>
    </dgm:pt>
    <dgm:pt modelId="{3B24AA2F-7619-401D-903F-CD6505CD4DA4}" type="pres">
      <dgm:prSet presAssocID="{1881A81B-7C83-4513-99B5-0EAC88DFEC56}" presName="chevron1" presStyleLbl="alignNode1" presStyleIdx="14" presStyleCnt="21"/>
      <dgm:spPr/>
    </dgm:pt>
    <dgm:pt modelId="{7615A7D7-053D-40AD-9831-C525E8563541}" type="pres">
      <dgm:prSet presAssocID="{1881A81B-7C83-4513-99B5-0EAC88DFEC56}" presName="chevron2" presStyleLbl="alignNode1" presStyleIdx="15" presStyleCnt="21"/>
      <dgm:spPr/>
    </dgm:pt>
    <dgm:pt modelId="{81A97406-F89B-406B-8FB1-C8B349A4DEFB}" type="pres">
      <dgm:prSet presAssocID="{1881A81B-7C83-4513-99B5-0EAC88DFEC56}" presName="chevron3" presStyleLbl="alignNode1" presStyleIdx="16" presStyleCnt="21"/>
      <dgm:spPr/>
    </dgm:pt>
    <dgm:pt modelId="{426F78E3-BE7F-4E96-B653-0FD5A28686D0}" type="pres">
      <dgm:prSet presAssocID="{1881A81B-7C83-4513-99B5-0EAC88DFEC56}" presName="chevron4" presStyleLbl="alignNode1" presStyleIdx="17" presStyleCnt="21"/>
      <dgm:spPr/>
    </dgm:pt>
    <dgm:pt modelId="{8C005DD4-2926-43DD-ADE2-1265FF515D78}" type="pres">
      <dgm:prSet presAssocID="{1881A81B-7C83-4513-99B5-0EAC88DFEC56}" presName="chevron5" presStyleLbl="alignNode1" presStyleIdx="18" presStyleCnt="21"/>
      <dgm:spPr/>
    </dgm:pt>
    <dgm:pt modelId="{02FC1C65-7941-4339-AB42-E8858909E33E}" type="pres">
      <dgm:prSet presAssocID="{1881A81B-7C83-4513-99B5-0EAC88DFEC56}" presName="chevron6" presStyleLbl="alignNode1" presStyleIdx="19" presStyleCnt="21"/>
      <dgm:spPr/>
    </dgm:pt>
    <dgm:pt modelId="{CD786952-6BF8-43E1-8113-E7389DCFDF54}" type="pres">
      <dgm:prSet presAssocID="{1881A81B-7C83-4513-99B5-0EAC88DFEC56}" presName="chevron7" presStyleLbl="alignNode1" presStyleIdx="20" presStyleCnt="21"/>
      <dgm:spPr/>
    </dgm:pt>
    <dgm:pt modelId="{40CDFB27-82B6-4D9D-8B1F-F322229C6D11}" type="pres">
      <dgm:prSet presAssocID="{1881A81B-7C83-4513-99B5-0EAC88DFEC5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EF53B7-EAE4-4696-B132-C1CDE4CCD860}" type="presOf" srcId="{5067BDF1-E2DD-4684-9574-6B86F831F251}" destId="{772F2325-28AF-459F-8DCA-0A9A9B976BBD}" srcOrd="0" destOrd="0" presId="urn:microsoft.com/office/officeart/2008/layout/VerticalAccentList"/>
    <dgm:cxn modelId="{B8E5E01A-2A55-4B4C-9E55-1EA11D7C1124}" type="presOf" srcId="{07B93EF6-3B28-4B20-9C78-AE71DF8F016E}" destId="{1427E0DB-F929-4AD8-9227-EDEE60B8F568}" srcOrd="0" destOrd="0" presId="urn:microsoft.com/office/officeart/2008/layout/VerticalAccentList"/>
    <dgm:cxn modelId="{52A1227A-8D71-4836-9DEF-ACB954D5625B}" srcId="{1881A81B-7C83-4513-99B5-0EAC88DFEC56}" destId="{323CD6C6-9BF5-499F-A1B0-E1C2D09F438F}" srcOrd="0" destOrd="0" parTransId="{4DD03785-20C7-405F-BA5A-CB1FB294A14F}" sibTransId="{5639CC10-B3DF-44E0-BFE2-9940EF0E7DF4}"/>
    <dgm:cxn modelId="{7D0B9A59-8BB2-41BE-8A72-22954213E3BC}" type="presOf" srcId="{B65ED159-FB12-4314-8B23-34B452292F71}" destId="{88FBB97C-BFAD-45BC-9E4A-FE0D5692FDE9}" srcOrd="0" destOrd="0" presId="urn:microsoft.com/office/officeart/2008/layout/VerticalAccentList"/>
    <dgm:cxn modelId="{FB52FAEF-7C05-4456-A2D3-D4DAAC0E2B40}" type="presOf" srcId="{D4739320-7005-4A29-BF63-972731CFE2FC}" destId="{7B3163F9-F282-4396-A6EC-FCDB1E9F6755}" srcOrd="0" destOrd="0" presId="urn:microsoft.com/office/officeart/2008/layout/VerticalAccentList"/>
    <dgm:cxn modelId="{A4438F08-C2F3-4771-933E-9E4F14ED0B12}" srcId="{07B93EF6-3B28-4B20-9C78-AE71DF8F016E}" destId="{D4739320-7005-4A29-BF63-972731CFE2FC}" srcOrd="0" destOrd="0" parTransId="{4A225998-8D93-4882-BC6F-345BF1E718BA}" sibTransId="{CB5B79CE-7DFD-4BEA-AB3C-BC7E883128A1}"/>
    <dgm:cxn modelId="{3269E696-24E9-42C9-B503-3746BBBB4CA1}" type="presOf" srcId="{C7D1ED03-0BFC-4552-8C9B-DF737CFAD8DF}" destId="{0406870C-238A-4D57-89BC-387A5A930621}" srcOrd="0" destOrd="0" presId="urn:microsoft.com/office/officeart/2008/layout/VerticalAccentList"/>
    <dgm:cxn modelId="{67731475-0BC1-4612-AB0F-2B66F4BAB013}" type="presOf" srcId="{323CD6C6-9BF5-499F-A1B0-E1C2D09F438F}" destId="{40CDFB27-82B6-4D9D-8B1F-F322229C6D11}" srcOrd="0" destOrd="0" presId="urn:microsoft.com/office/officeart/2008/layout/VerticalAccentList"/>
    <dgm:cxn modelId="{1651CB1F-08E4-4B24-8C0F-E0906746C329}" srcId="{B65ED159-FB12-4314-8B23-34B452292F71}" destId="{07B93EF6-3B28-4B20-9C78-AE71DF8F016E}" srcOrd="1" destOrd="0" parTransId="{4B002CD2-7D8E-49B4-BD8B-91FE0199A4F3}" sibTransId="{16A221BE-0A97-48A2-B38E-16065D72BEEE}"/>
    <dgm:cxn modelId="{28D31B3D-8DF1-4657-92E7-CB917A79AE79}" type="presOf" srcId="{1881A81B-7C83-4513-99B5-0EAC88DFEC56}" destId="{F3C40D22-20E0-40DD-80D3-728CCD8D08DF}" srcOrd="0" destOrd="0" presId="urn:microsoft.com/office/officeart/2008/layout/VerticalAccentList"/>
    <dgm:cxn modelId="{A1E3CE8B-6C49-4C9A-A07B-8BE77FFE4942}" srcId="{B65ED159-FB12-4314-8B23-34B452292F71}" destId="{1881A81B-7C83-4513-99B5-0EAC88DFEC56}" srcOrd="2" destOrd="0" parTransId="{AD3539DE-0051-4603-AB60-BB0FB9546248}" sibTransId="{EC97AAF3-DB82-4DFC-B71F-796B52B60AA0}"/>
    <dgm:cxn modelId="{5B69C9F2-F16D-444E-9BA0-7256ACD4F7D6}" srcId="{5067BDF1-E2DD-4684-9574-6B86F831F251}" destId="{C7D1ED03-0BFC-4552-8C9B-DF737CFAD8DF}" srcOrd="0" destOrd="0" parTransId="{7F11F1E3-4CDA-440A-9E09-3E82C75DC28F}" sibTransId="{4CF6B099-E85E-4934-93FB-CF0ED409D3CA}"/>
    <dgm:cxn modelId="{BE357956-8C7D-4761-BA1C-2A184C3BC5E0}" srcId="{B65ED159-FB12-4314-8B23-34B452292F71}" destId="{5067BDF1-E2DD-4684-9574-6B86F831F251}" srcOrd="0" destOrd="0" parTransId="{1EBA1B0F-2CD8-4F8B-A335-7051E6B4285C}" sibTransId="{F47FAF37-CE18-46E5-8B58-47482ADDCA6C}"/>
    <dgm:cxn modelId="{DB1485D9-993C-4B22-A053-D1DAFD992F91}" type="presParOf" srcId="{88FBB97C-BFAD-45BC-9E4A-FE0D5692FDE9}" destId="{87A955CB-BD6E-4E9E-B2E4-6FCF20F0E323}" srcOrd="0" destOrd="0" presId="urn:microsoft.com/office/officeart/2008/layout/VerticalAccentList"/>
    <dgm:cxn modelId="{CD5EBF86-BA38-40AD-A546-7494ACA8907C}" type="presParOf" srcId="{87A955CB-BD6E-4E9E-B2E4-6FCF20F0E323}" destId="{772F2325-28AF-459F-8DCA-0A9A9B976BBD}" srcOrd="0" destOrd="0" presId="urn:microsoft.com/office/officeart/2008/layout/VerticalAccentList"/>
    <dgm:cxn modelId="{287FD026-715B-45CE-9517-92616269101F}" type="presParOf" srcId="{88FBB97C-BFAD-45BC-9E4A-FE0D5692FDE9}" destId="{DA96E8D0-E625-4322-A3A0-2C1EA33E50EF}" srcOrd="1" destOrd="0" presId="urn:microsoft.com/office/officeart/2008/layout/VerticalAccentList"/>
    <dgm:cxn modelId="{6C484D20-3B82-4B1F-8F25-9C4EF442B027}" type="presParOf" srcId="{DA96E8D0-E625-4322-A3A0-2C1EA33E50EF}" destId="{FB599BCE-39CB-4B27-AC95-82316B6AE852}" srcOrd="0" destOrd="0" presId="urn:microsoft.com/office/officeart/2008/layout/VerticalAccentList"/>
    <dgm:cxn modelId="{0643C0D0-9855-46AB-9202-16D4AB95E40D}" type="presParOf" srcId="{DA96E8D0-E625-4322-A3A0-2C1EA33E50EF}" destId="{39E9CB25-CADD-4E4F-8F9C-E6AAFC1CCCBA}" srcOrd="1" destOrd="0" presId="urn:microsoft.com/office/officeart/2008/layout/VerticalAccentList"/>
    <dgm:cxn modelId="{C0960CE4-86C9-4D45-96BC-8E6B546D84A5}" type="presParOf" srcId="{DA96E8D0-E625-4322-A3A0-2C1EA33E50EF}" destId="{C2406B6C-0A32-48B2-A925-70665AF789BC}" srcOrd="2" destOrd="0" presId="urn:microsoft.com/office/officeart/2008/layout/VerticalAccentList"/>
    <dgm:cxn modelId="{14E53094-E752-4EC4-BB27-B2D42774990C}" type="presParOf" srcId="{DA96E8D0-E625-4322-A3A0-2C1EA33E50EF}" destId="{6D394F77-3833-4277-A1AF-1F32C7F98FCD}" srcOrd="3" destOrd="0" presId="urn:microsoft.com/office/officeart/2008/layout/VerticalAccentList"/>
    <dgm:cxn modelId="{7D9EC81F-B934-4E53-82C7-9425382DEA6D}" type="presParOf" srcId="{DA96E8D0-E625-4322-A3A0-2C1EA33E50EF}" destId="{47596B94-1FEA-40B4-BF04-C4FEF9D0B09F}" srcOrd="4" destOrd="0" presId="urn:microsoft.com/office/officeart/2008/layout/VerticalAccentList"/>
    <dgm:cxn modelId="{13100A24-E092-4393-AB97-BD3894023086}" type="presParOf" srcId="{DA96E8D0-E625-4322-A3A0-2C1EA33E50EF}" destId="{6DB46D03-D72D-40C1-A34F-3AB8AC4611FA}" srcOrd="5" destOrd="0" presId="urn:microsoft.com/office/officeart/2008/layout/VerticalAccentList"/>
    <dgm:cxn modelId="{FD2BB7B8-1888-44AA-BAF3-98FEF01CEEBB}" type="presParOf" srcId="{DA96E8D0-E625-4322-A3A0-2C1EA33E50EF}" destId="{2ED6B3ED-65E9-44AE-9CE7-3405DDDC8E6E}" srcOrd="6" destOrd="0" presId="urn:microsoft.com/office/officeart/2008/layout/VerticalAccentList"/>
    <dgm:cxn modelId="{34335A5D-1294-4DEE-931F-38F80500C312}" type="presParOf" srcId="{DA96E8D0-E625-4322-A3A0-2C1EA33E50EF}" destId="{0406870C-238A-4D57-89BC-387A5A930621}" srcOrd="7" destOrd="0" presId="urn:microsoft.com/office/officeart/2008/layout/VerticalAccentList"/>
    <dgm:cxn modelId="{B97E6A84-C87B-42BD-8470-432176C79B1F}" type="presParOf" srcId="{88FBB97C-BFAD-45BC-9E4A-FE0D5692FDE9}" destId="{2150347A-29BB-4A6F-9117-588AD3F4CEE3}" srcOrd="2" destOrd="0" presId="urn:microsoft.com/office/officeart/2008/layout/VerticalAccentList"/>
    <dgm:cxn modelId="{F7067BE4-3F8F-49EB-805F-7B2C855E2E3E}" type="presParOf" srcId="{88FBB97C-BFAD-45BC-9E4A-FE0D5692FDE9}" destId="{BEF7A9AF-99C6-44CF-B26B-35AFB7930A6F}" srcOrd="3" destOrd="0" presId="urn:microsoft.com/office/officeart/2008/layout/VerticalAccentList"/>
    <dgm:cxn modelId="{966F13C4-3E30-4B6D-A6C3-906BBFD90595}" type="presParOf" srcId="{BEF7A9AF-99C6-44CF-B26B-35AFB7930A6F}" destId="{1427E0DB-F929-4AD8-9227-EDEE60B8F568}" srcOrd="0" destOrd="0" presId="urn:microsoft.com/office/officeart/2008/layout/VerticalAccentList"/>
    <dgm:cxn modelId="{384778D3-8A4F-4B00-B23A-8D310AED3A63}" type="presParOf" srcId="{88FBB97C-BFAD-45BC-9E4A-FE0D5692FDE9}" destId="{B5394A51-B596-4581-BD8C-B80100056ECC}" srcOrd="4" destOrd="0" presId="urn:microsoft.com/office/officeart/2008/layout/VerticalAccentList"/>
    <dgm:cxn modelId="{D1AAD861-CCC8-4662-81DE-E3E73C577426}" type="presParOf" srcId="{B5394A51-B596-4581-BD8C-B80100056ECC}" destId="{C915D7CE-6643-4A92-9D4A-E0710C5A55BA}" srcOrd="0" destOrd="0" presId="urn:microsoft.com/office/officeart/2008/layout/VerticalAccentList"/>
    <dgm:cxn modelId="{9C120555-4D70-40C7-A4AA-0B808B29917C}" type="presParOf" srcId="{B5394A51-B596-4581-BD8C-B80100056ECC}" destId="{8E7C610E-4B88-47A1-AA6E-26146C2B143A}" srcOrd="1" destOrd="0" presId="urn:microsoft.com/office/officeart/2008/layout/VerticalAccentList"/>
    <dgm:cxn modelId="{6DD3C5D2-1499-42A9-B872-8626FF7807D7}" type="presParOf" srcId="{B5394A51-B596-4581-BD8C-B80100056ECC}" destId="{994AE672-C12F-4F37-91D4-BB76A8DE3EDC}" srcOrd="2" destOrd="0" presId="urn:microsoft.com/office/officeart/2008/layout/VerticalAccentList"/>
    <dgm:cxn modelId="{2AC454B7-F9FB-4C6D-B606-899184A9A8F7}" type="presParOf" srcId="{B5394A51-B596-4581-BD8C-B80100056ECC}" destId="{6CE00B31-2960-4D8E-BFE9-CBB3B842AFB8}" srcOrd="3" destOrd="0" presId="urn:microsoft.com/office/officeart/2008/layout/VerticalAccentList"/>
    <dgm:cxn modelId="{7D9C142D-FF86-49BE-8DF7-793FB85D0CD1}" type="presParOf" srcId="{B5394A51-B596-4581-BD8C-B80100056ECC}" destId="{75C409F9-7948-42D8-A55B-50D7BF5809BF}" srcOrd="4" destOrd="0" presId="urn:microsoft.com/office/officeart/2008/layout/VerticalAccentList"/>
    <dgm:cxn modelId="{4924C305-0C79-483F-B437-C2FCE02E80D9}" type="presParOf" srcId="{B5394A51-B596-4581-BD8C-B80100056ECC}" destId="{3C47C09B-2560-4B7B-89D0-6DBABA5B2861}" srcOrd="5" destOrd="0" presId="urn:microsoft.com/office/officeart/2008/layout/VerticalAccentList"/>
    <dgm:cxn modelId="{E2CCEC39-9B65-445E-8F9D-666DB6E4E826}" type="presParOf" srcId="{B5394A51-B596-4581-BD8C-B80100056ECC}" destId="{EDA9157F-3152-421D-BD97-261B187AD544}" srcOrd="6" destOrd="0" presId="urn:microsoft.com/office/officeart/2008/layout/VerticalAccentList"/>
    <dgm:cxn modelId="{80575F9E-8DF9-4EFD-A4F1-3DA0E01BE44B}" type="presParOf" srcId="{B5394A51-B596-4581-BD8C-B80100056ECC}" destId="{7B3163F9-F282-4396-A6EC-FCDB1E9F6755}" srcOrd="7" destOrd="0" presId="urn:microsoft.com/office/officeart/2008/layout/VerticalAccentList"/>
    <dgm:cxn modelId="{8D2F0377-CE68-48C0-A3C2-5B3ADAF79BA5}" type="presParOf" srcId="{88FBB97C-BFAD-45BC-9E4A-FE0D5692FDE9}" destId="{F7C6B34C-4DC6-4F5B-B7B6-6EBCB9444211}" srcOrd="5" destOrd="0" presId="urn:microsoft.com/office/officeart/2008/layout/VerticalAccentList"/>
    <dgm:cxn modelId="{4C93E60F-E752-4B7E-A4A2-BED5D4A5725A}" type="presParOf" srcId="{88FBB97C-BFAD-45BC-9E4A-FE0D5692FDE9}" destId="{37F3AF38-8D55-4BBD-A498-E5FB7B156FD3}" srcOrd="6" destOrd="0" presId="urn:microsoft.com/office/officeart/2008/layout/VerticalAccentList"/>
    <dgm:cxn modelId="{F310DE37-A143-4917-B903-F6F3C9060178}" type="presParOf" srcId="{37F3AF38-8D55-4BBD-A498-E5FB7B156FD3}" destId="{F3C40D22-20E0-40DD-80D3-728CCD8D08DF}" srcOrd="0" destOrd="0" presId="urn:microsoft.com/office/officeart/2008/layout/VerticalAccentList"/>
    <dgm:cxn modelId="{84EBBA07-31D6-49ED-BA70-597BC5428197}" type="presParOf" srcId="{88FBB97C-BFAD-45BC-9E4A-FE0D5692FDE9}" destId="{295A0C99-AB29-4230-9616-062853561641}" srcOrd="7" destOrd="0" presId="urn:microsoft.com/office/officeart/2008/layout/VerticalAccentList"/>
    <dgm:cxn modelId="{25308BA0-D177-498E-9644-1FC55B035BB0}" type="presParOf" srcId="{295A0C99-AB29-4230-9616-062853561641}" destId="{3B24AA2F-7619-401D-903F-CD6505CD4DA4}" srcOrd="0" destOrd="0" presId="urn:microsoft.com/office/officeart/2008/layout/VerticalAccentList"/>
    <dgm:cxn modelId="{A5D58051-01C8-4BD2-910B-82FB1C94D4FF}" type="presParOf" srcId="{295A0C99-AB29-4230-9616-062853561641}" destId="{7615A7D7-053D-40AD-9831-C525E8563541}" srcOrd="1" destOrd="0" presId="urn:microsoft.com/office/officeart/2008/layout/VerticalAccentList"/>
    <dgm:cxn modelId="{FD87E7FC-AFC7-4D5F-A35A-7FCA1C53AA5C}" type="presParOf" srcId="{295A0C99-AB29-4230-9616-062853561641}" destId="{81A97406-F89B-406B-8FB1-C8B349A4DEFB}" srcOrd="2" destOrd="0" presId="urn:microsoft.com/office/officeart/2008/layout/VerticalAccentList"/>
    <dgm:cxn modelId="{03435604-FCAD-47AA-A41E-DC8037628523}" type="presParOf" srcId="{295A0C99-AB29-4230-9616-062853561641}" destId="{426F78E3-BE7F-4E96-B653-0FD5A28686D0}" srcOrd="3" destOrd="0" presId="urn:microsoft.com/office/officeart/2008/layout/VerticalAccentList"/>
    <dgm:cxn modelId="{D71F87AC-9460-4284-8B05-D2ABFC4B7BFE}" type="presParOf" srcId="{295A0C99-AB29-4230-9616-062853561641}" destId="{8C005DD4-2926-43DD-ADE2-1265FF515D78}" srcOrd="4" destOrd="0" presId="urn:microsoft.com/office/officeart/2008/layout/VerticalAccentList"/>
    <dgm:cxn modelId="{6148C82B-0AA7-4BA2-B5FA-7E66F388E204}" type="presParOf" srcId="{295A0C99-AB29-4230-9616-062853561641}" destId="{02FC1C65-7941-4339-AB42-E8858909E33E}" srcOrd="5" destOrd="0" presId="urn:microsoft.com/office/officeart/2008/layout/VerticalAccentList"/>
    <dgm:cxn modelId="{5BE9FFB5-33F1-4975-8787-5A18653F66C7}" type="presParOf" srcId="{295A0C99-AB29-4230-9616-062853561641}" destId="{CD786952-6BF8-43E1-8113-E7389DCFDF54}" srcOrd="6" destOrd="0" presId="urn:microsoft.com/office/officeart/2008/layout/VerticalAccentList"/>
    <dgm:cxn modelId="{FCEA3C83-2212-4C5D-902D-738E6118A17D}" type="presParOf" srcId="{295A0C99-AB29-4230-9616-062853561641}" destId="{40CDFB27-82B6-4D9D-8B1F-F322229C6D1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DF61F-65CE-4CB0-975B-89AF9994C1A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43FFAC1-339D-4AB8-B8E1-9FC2B6E2A441}">
      <dgm:prSet phldrT="[Text]"/>
      <dgm:spPr/>
      <dgm:t>
        <a:bodyPr/>
        <a:lstStyle/>
        <a:p>
          <a:r>
            <a:rPr lang="en-US" dirty="0" smtClean="0"/>
            <a:t>Week 1</a:t>
          </a:r>
        </a:p>
        <a:p>
          <a:r>
            <a:rPr lang="en-US" dirty="0" smtClean="0"/>
            <a:t>1</a:t>
          </a:r>
          <a:r>
            <a:rPr lang="en-US" baseline="30000" dirty="0" smtClean="0"/>
            <a:t>st entry point</a:t>
          </a:r>
          <a:endParaRPr lang="en-US" dirty="0"/>
        </a:p>
      </dgm:t>
    </dgm:pt>
    <dgm:pt modelId="{FA0145BE-BF56-4C7F-A263-74F83D5B50FB}" type="parTrans" cxnId="{F8DF39E4-C91B-40BF-BB9A-CBD177529AA1}">
      <dgm:prSet/>
      <dgm:spPr/>
      <dgm:t>
        <a:bodyPr/>
        <a:lstStyle/>
        <a:p>
          <a:endParaRPr lang="en-US"/>
        </a:p>
      </dgm:t>
    </dgm:pt>
    <dgm:pt modelId="{5E9D32BF-A582-478C-A291-37761AEA167D}" type="sibTrans" cxnId="{F8DF39E4-C91B-40BF-BB9A-CBD177529AA1}">
      <dgm:prSet/>
      <dgm:spPr/>
      <dgm:t>
        <a:bodyPr/>
        <a:lstStyle/>
        <a:p>
          <a:endParaRPr lang="en-US"/>
        </a:p>
      </dgm:t>
    </dgm:pt>
    <dgm:pt modelId="{294A09A0-CA87-499F-904A-38A34D148698}">
      <dgm:prSet phldrT="[Text]"/>
      <dgm:spPr/>
      <dgm:t>
        <a:bodyPr/>
        <a:lstStyle/>
        <a:p>
          <a:r>
            <a:rPr lang="en-US" dirty="0" smtClean="0"/>
            <a:t>Week 4</a:t>
          </a:r>
        </a:p>
        <a:p>
          <a:r>
            <a:rPr lang="en-US" dirty="0" smtClean="0"/>
            <a:t>2</a:t>
          </a:r>
          <a:r>
            <a:rPr lang="en-US" baseline="30000" dirty="0" smtClean="0"/>
            <a:t>nd entry point</a:t>
          </a:r>
          <a:r>
            <a:rPr lang="en-US" dirty="0" smtClean="0"/>
            <a:t> </a:t>
          </a:r>
          <a:endParaRPr lang="en-US" dirty="0"/>
        </a:p>
      </dgm:t>
    </dgm:pt>
    <dgm:pt modelId="{448E9676-29AD-4F01-A8B7-E779B7F542A1}" type="parTrans" cxnId="{0321D828-4A7E-49B0-B156-E1FC8F034074}">
      <dgm:prSet/>
      <dgm:spPr/>
      <dgm:t>
        <a:bodyPr/>
        <a:lstStyle/>
        <a:p>
          <a:endParaRPr lang="en-US"/>
        </a:p>
      </dgm:t>
    </dgm:pt>
    <dgm:pt modelId="{17A9FFBA-CE17-4FCF-8584-9EE237D6807E}" type="sibTrans" cxnId="{0321D828-4A7E-49B0-B156-E1FC8F034074}">
      <dgm:prSet/>
      <dgm:spPr/>
      <dgm:t>
        <a:bodyPr/>
        <a:lstStyle/>
        <a:p>
          <a:endParaRPr lang="en-US"/>
        </a:p>
      </dgm:t>
    </dgm:pt>
    <dgm:pt modelId="{39FD83F2-2B80-4B68-B850-81329AB43C1F}">
      <dgm:prSet phldrT="[Text]"/>
      <dgm:spPr/>
      <dgm:t>
        <a:bodyPr/>
        <a:lstStyle/>
        <a:p>
          <a:r>
            <a:rPr lang="en-US" dirty="0" smtClean="0"/>
            <a:t>Week 8</a:t>
          </a:r>
        </a:p>
        <a:p>
          <a:r>
            <a:rPr lang="en-US" dirty="0" smtClean="0"/>
            <a:t>3</a:t>
          </a:r>
          <a:r>
            <a:rPr lang="en-US" baseline="30000" dirty="0" smtClean="0"/>
            <a:t>rd entry point</a:t>
          </a:r>
          <a:endParaRPr lang="en-US" dirty="0"/>
        </a:p>
      </dgm:t>
    </dgm:pt>
    <dgm:pt modelId="{BE3B140D-66D0-40EF-94D6-17EDD0F40CD0}" type="parTrans" cxnId="{A5C98674-E291-4641-A5B3-76C7D8662147}">
      <dgm:prSet/>
      <dgm:spPr/>
      <dgm:t>
        <a:bodyPr/>
        <a:lstStyle/>
        <a:p>
          <a:endParaRPr lang="en-US"/>
        </a:p>
      </dgm:t>
    </dgm:pt>
    <dgm:pt modelId="{DFAD6A9B-0F0A-4160-9552-54B6AB5D4C28}" type="sibTrans" cxnId="{A5C98674-E291-4641-A5B3-76C7D8662147}">
      <dgm:prSet/>
      <dgm:spPr/>
      <dgm:t>
        <a:bodyPr/>
        <a:lstStyle/>
        <a:p>
          <a:endParaRPr lang="en-US"/>
        </a:p>
      </dgm:t>
    </dgm:pt>
    <dgm:pt modelId="{D17B44DD-A9C3-4586-9C3C-BF284E1E8910}" type="pres">
      <dgm:prSet presAssocID="{BC5DF61F-65CE-4CB0-975B-89AF9994C1A0}" presName="CompostProcess" presStyleCnt="0">
        <dgm:presLayoutVars>
          <dgm:dir/>
          <dgm:resizeHandles val="exact"/>
        </dgm:presLayoutVars>
      </dgm:prSet>
      <dgm:spPr/>
    </dgm:pt>
    <dgm:pt modelId="{C10119FA-2DDC-44EE-9AF1-067ACB9A60BC}" type="pres">
      <dgm:prSet presAssocID="{BC5DF61F-65CE-4CB0-975B-89AF9994C1A0}" presName="arrow" presStyleLbl="bgShp" presStyleIdx="0" presStyleCnt="1" custLinFactNeighborY="25688"/>
      <dgm:spPr/>
    </dgm:pt>
    <dgm:pt modelId="{09673927-009B-46DB-AAD3-4567B4D1169A}" type="pres">
      <dgm:prSet presAssocID="{BC5DF61F-65CE-4CB0-975B-89AF9994C1A0}" presName="linearProcess" presStyleCnt="0"/>
      <dgm:spPr/>
    </dgm:pt>
    <dgm:pt modelId="{B045BAD3-2DFE-4EEE-9AC8-6C8C1B183138}" type="pres">
      <dgm:prSet presAssocID="{C43FFAC1-339D-4AB8-B8E1-9FC2B6E2A4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00F1C-E10E-424B-B07F-B53BB67F56CB}" type="pres">
      <dgm:prSet presAssocID="{5E9D32BF-A582-478C-A291-37761AEA167D}" presName="sibTrans" presStyleCnt="0"/>
      <dgm:spPr/>
    </dgm:pt>
    <dgm:pt modelId="{A69F606C-DB22-4D38-8DD5-F695F9B9C6D1}" type="pres">
      <dgm:prSet presAssocID="{294A09A0-CA87-499F-904A-38A34D14869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0FA49-2CCB-4280-AD41-DF00D9A092D7}" type="pres">
      <dgm:prSet presAssocID="{17A9FFBA-CE17-4FCF-8584-9EE237D6807E}" presName="sibTrans" presStyleCnt="0"/>
      <dgm:spPr/>
    </dgm:pt>
    <dgm:pt modelId="{BD3806E4-C846-4582-B092-131F66FBC551}" type="pres">
      <dgm:prSet presAssocID="{39FD83F2-2B80-4B68-B850-81329AB43C1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4D35EB-AF13-4574-B724-D5F348CB7221}" type="presOf" srcId="{C43FFAC1-339D-4AB8-B8E1-9FC2B6E2A441}" destId="{B045BAD3-2DFE-4EEE-9AC8-6C8C1B183138}" srcOrd="0" destOrd="0" presId="urn:microsoft.com/office/officeart/2005/8/layout/hProcess9"/>
    <dgm:cxn modelId="{F8DF39E4-C91B-40BF-BB9A-CBD177529AA1}" srcId="{BC5DF61F-65CE-4CB0-975B-89AF9994C1A0}" destId="{C43FFAC1-339D-4AB8-B8E1-9FC2B6E2A441}" srcOrd="0" destOrd="0" parTransId="{FA0145BE-BF56-4C7F-A263-74F83D5B50FB}" sibTransId="{5E9D32BF-A582-478C-A291-37761AEA167D}"/>
    <dgm:cxn modelId="{C58F6ADF-F9BA-42B3-9BC3-8DF8E06B7B06}" type="presOf" srcId="{294A09A0-CA87-499F-904A-38A34D148698}" destId="{A69F606C-DB22-4D38-8DD5-F695F9B9C6D1}" srcOrd="0" destOrd="0" presId="urn:microsoft.com/office/officeart/2005/8/layout/hProcess9"/>
    <dgm:cxn modelId="{0321D828-4A7E-49B0-B156-E1FC8F034074}" srcId="{BC5DF61F-65CE-4CB0-975B-89AF9994C1A0}" destId="{294A09A0-CA87-499F-904A-38A34D148698}" srcOrd="1" destOrd="0" parTransId="{448E9676-29AD-4F01-A8B7-E779B7F542A1}" sibTransId="{17A9FFBA-CE17-4FCF-8584-9EE237D6807E}"/>
    <dgm:cxn modelId="{35DE70EC-1BF9-4AC4-B176-B00F8F92DAC2}" type="presOf" srcId="{39FD83F2-2B80-4B68-B850-81329AB43C1F}" destId="{BD3806E4-C846-4582-B092-131F66FBC551}" srcOrd="0" destOrd="0" presId="urn:microsoft.com/office/officeart/2005/8/layout/hProcess9"/>
    <dgm:cxn modelId="{A5C98674-E291-4641-A5B3-76C7D8662147}" srcId="{BC5DF61F-65CE-4CB0-975B-89AF9994C1A0}" destId="{39FD83F2-2B80-4B68-B850-81329AB43C1F}" srcOrd="2" destOrd="0" parTransId="{BE3B140D-66D0-40EF-94D6-17EDD0F40CD0}" sibTransId="{DFAD6A9B-0F0A-4160-9552-54B6AB5D4C28}"/>
    <dgm:cxn modelId="{6CB8C61D-70AA-4AFE-AEFB-CBBFE606E8E5}" type="presOf" srcId="{BC5DF61F-65CE-4CB0-975B-89AF9994C1A0}" destId="{D17B44DD-A9C3-4586-9C3C-BF284E1E8910}" srcOrd="0" destOrd="0" presId="urn:microsoft.com/office/officeart/2005/8/layout/hProcess9"/>
    <dgm:cxn modelId="{54187368-F291-4856-9789-7CFF8D7AE08A}" type="presParOf" srcId="{D17B44DD-A9C3-4586-9C3C-BF284E1E8910}" destId="{C10119FA-2DDC-44EE-9AF1-067ACB9A60BC}" srcOrd="0" destOrd="0" presId="urn:microsoft.com/office/officeart/2005/8/layout/hProcess9"/>
    <dgm:cxn modelId="{8F5628D5-09BC-40D9-8021-2E7387380387}" type="presParOf" srcId="{D17B44DD-A9C3-4586-9C3C-BF284E1E8910}" destId="{09673927-009B-46DB-AAD3-4567B4D1169A}" srcOrd="1" destOrd="0" presId="urn:microsoft.com/office/officeart/2005/8/layout/hProcess9"/>
    <dgm:cxn modelId="{6A74F917-95F0-4DD3-A228-2CECB4AA5CEB}" type="presParOf" srcId="{09673927-009B-46DB-AAD3-4567B4D1169A}" destId="{B045BAD3-2DFE-4EEE-9AC8-6C8C1B183138}" srcOrd="0" destOrd="0" presId="urn:microsoft.com/office/officeart/2005/8/layout/hProcess9"/>
    <dgm:cxn modelId="{F26791A6-8CB2-472C-BC14-D8851BCD9ACF}" type="presParOf" srcId="{09673927-009B-46DB-AAD3-4567B4D1169A}" destId="{64600F1C-E10E-424B-B07F-B53BB67F56CB}" srcOrd="1" destOrd="0" presId="urn:microsoft.com/office/officeart/2005/8/layout/hProcess9"/>
    <dgm:cxn modelId="{CCAC0B56-7026-43D2-89B6-0749ADE3860B}" type="presParOf" srcId="{09673927-009B-46DB-AAD3-4567B4D1169A}" destId="{A69F606C-DB22-4D38-8DD5-F695F9B9C6D1}" srcOrd="2" destOrd="0" presId="urn:microsoft.com/office/officeart/2005/8/layout/hProcess9"/>
    <dgm:cxn modelId="{1974A3A1-BA84-411E-A2DD-056BF081AE7F}" type="presParOf" srcId="{09673927-009B-46DB-AAD3-4567B4D1169A}" destId="{2740FA49-2CCB-4280-AD41-DF00D9A092D7}" srcOrd="3" destOrd="0" presId="urn:microsoft.com/office/officeart/2005/8/layout/hProcess9"/>
    <dgm:cxn modelId="{A33C364A-DB8F-4C71-A27D-31A58DD2820F}" type="presParOf" srcId="{09673927-009B-46DB-AAD3-4567B4D1169A}" destId="{BD3806E4-C846-4582-B092-131F66FBC55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Managed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Deana M. Waite, m. Ed., instructional program manager, Florida state college at Jacksonville</a:t>
            </a:r>
          </a:p>
          <a:p>
            <a:r>
              <a:rPr lang="en-US" dirty="0" smtClean="0"/>
              <a:t>Jillian </a:t>
            </a:r>
            <a:r>
              <a:rPr lang="en-US" smtClean="0"/>
              <a:t>cUmbo</a:t>
            </a:r>
            <a:r>
              <a:rPr lang="en-US" dirty="0" smtClean="0"/>
              <a:t>, district coordinator, orange technical college, orange county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9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Managed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09043"/>
            <a:ext cx="11029615" cy="828710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W</a:t>
            </a:r>
            <a:r>
              <a:rPr lang="en-US" sz="1900" dirty="0" smtClean="0"/>
              <a:t>ell-planned </a:t>
            </a:r>
            <a:r>
              <a:rPr lang="en-US" sz="1900" dirty="0"/>
              <a:t>strategies and tactics to shape the </a:t>
            </a:r>
            <a:r>
              <a:rPr lang="en-US" sz="1900" b="1" dirty="0"/>
              <a:t>enrollment</a:t>
            </a:r>
            <a:r>
              <a:rPr lang="en-US" sz="1900" dirty="0"/>
              <a:t> of an institution and meet established goals.</a:t>
            </a:r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2872" y="3360228"/>
            <a:ext cx="6425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*Students enroll in classes at designated intervals within the semester (E.g. every 3 weeks)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335" y="5253644"/>
            <a:ext cx="941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Alternative:  Open Enrollment allows students to enroll in classes anytime during the semester.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0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81193" y="2372679"/>
            <a:ext cx="5087073" cy="553373"/>
          </a:xfrm>
        </p:spPr>
        <p:txBody>
          <a:bodyPr/>
          <a:lstStyle/>
          <a:p>
            <a:r>
              <a:rPr lang="en-US" dirty="0" smtClean="0"/>
              <a:t>FSCJ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8179" y="2959275"/>
            <a:ext cx="5393100" cy="2934999"/>
          </a:xfrm>
        </p:spPr>
        <p:txBody>
          <a:bodyPr/>
          <a:lstStyle/>
          <a:p>
            <a:r>
              <a:rPr lang="en-US" dirty="0" smtClean="0"/>
              <a:t>Various courses per program area</a:t>
            </a:r>
          </a:p>
          <a:p>
            <a:pPr lvl="1"/>
            <a:r>
              <a:rPr lang="en-US" dirty="0" smtClean="0"/>
              <a:t>ABE- Different Courses in Math, Language, and Reading</a:t>
            </a:r>
          </a:p>
          <a:p>
            <a:pPr lvl="1"/>
            <a:r>
              <a:rPr lang="en-US" dirty="0" smtClean="0"/>
              <a:t>ASE- Different courses in RLA, Math, Science, Social Studies</a:t>
            </a:r>
          </a:p>
          <a:p>
            <a:pPr lvl="1"/>
            <a:r>
              <a:rPr lang="en-US" dirty="0" smtClean="0"/>
              <a:t>AHS-Online, Blended, Face-to-Face</a:t>
            </a:r>
          </a:p>
          <a:p>
            <a:r>
              <a:rPr lang="en-US" dirty="0" smtClean="0"/>
              <a:t>15-12-7 week entry point</a:t>
            </a:r>
          </a:p>
          <a:p>
            <a:r>
              <a:rPr lang="en-US" dirty="0" smtClean="0"/>
              <a:t>No add period</a:t>
            </a:r>
          </a:p>
          <a:p>
            <a:pPr lvl="1"/>
            <a:r>
              <a:rPr lang="en-US" dirty="0" smtClean="0"/>
              <a:t>Only for currently enrolled students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59210278"/>
              </p:ext>
            </p:extLst>
          </p:nvPr>
        </p:nvGraphicFramePr>
        <p:xfrm>
          <a:off x="5668266" y="2393741"/>
          <a:ext cx="6268258" cy="406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40311" y="1984011"/>
            <a:ext cx="623121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 separate courses with multiple beginning dates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9416444"/>
              </p:ext>
            </p:extLst>
          </p:nvPr>
        </p:nvGraphicFramePr>
        <p:xfrm>
          <a:off x="5339542" y="2381497"/>
          <a:ext cx="54229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61825" y="2463820"/>
            <a:ext cx="5087075" cy="536005"/>
          </a:xfrm>
        </p:spPr>
        <p:txBody>
          <a:bodyPr/>
          <a:lstStyle/>
          <a:p>
            <a:r>
              <a:rPr lang="en-US" dirty="0" smtClean="0"/>
              <a:t>Orange Technical College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55800" y="3127327"/>
            <a:ext cx="5393100" cy="2934999"/>
          </a:xfrm>
        </p:spPr>
        <p:txBody>
          <a:bodyPr/>
          <a:lstStyle/>
          <a:p>
            <a:r>
              <a:rPr lang="en-US" dirty="0" smtClean="0"/>
              <a:t>1 Continuous Course</a:t>
            </a:r>
          </a:p>
          <a:p>
            <a:r>
              <a:rPr lang="en-US" dirty="0" smtClean="0"/>
              <a:t>4 week entry points</a:t>
            </a:r>
          </a:p>
          <a:p>
            <a:r>
              <a:rPr lang="en-US" dirty="0" smtClean="0"/>
              <a:t>No add period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4357" y="2618620"/>
            <a:ext cx="54229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 continuous course, multiple entry points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student assessment ahead of time</a:t>
            </a:r>
          </a:p>
          <a:p>
            <a:r>
              <a:rPr lang="en-US" dirty="0" smtClean="0"/>
              <a:t>Ability to scaffold lessons</a:t>
            </a:r>
          </a:p>
          <a:p>
            <a:r>
              <a:rPr lang="en-US" dirty="0" smtClean="0"/>
              <a:t>Scheduled orientation</a:t>
            </a:r>
          </a:p>
          <a:p>
            <a:r>
              <a:rPr lang="en-US" dirty="0" smtClean="0"/>
              <a:t>Student has opportunity to prepare </a:t>
            </a:r>
            <a:endParaRPr lang="en-US" dirty="0" smtClean="0"/>
          </a:p>
          <a:p>
            <a:r>
              <a:rPr lang="en-US" dirty="0" smtClean="0"/>
              <a:t>Attendance more manageable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Wait period for student</a:t>
            </a:r>
          </a:p>
          <a:p>
            <a:r>
              <a:rPr lang="en-US" dirty="0" smtClean="0"/>
              <a:t>Low student enrollment</a:t>
            </a:r>
          </a:p>
          <a:p>
            <a:r>
              <a:rPr lang="en-US" dirty="0" smtClean="0"/>
              <a:t>Lack of accountability for student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001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913</TotalTime>
  <Words>239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Managed enrollment</vt:lpstr>
      <vt:lpstr>What is Managed enrollment</vt:lpstr>
      <vt:lpstr>Models</vt:lpstr>
      <vt:lpstr>Models</vt:lpstr>
      <vt:lpstr>Pros &amp; cons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enrollment</dc:title>
  <dc:creator>Deana Waite</dc:creator>
  <cp:lastModifiedBy>Cumbo, Jillian D.</cp:lastModifiedBy>
  <cp:revision>15</cp:revision>
  <dcterms:created xsi:type="dcterms:W3CDTF">2018-06-18T13:51:52Z</dcterms:created>
  <dcterms:modified xsi:type="dcterms:W3CDTF">2018-06-20T12:20:57Z</dcterms:modified>
</cp:coreProperties>
</file>